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12.svg" ContentType="image/svg+xml"/>
  <Override PartName="/ppt/media/image13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71" r:id="rId4"/>
    <p:sldId id="272" r:id="rId5"/>
    <p:sldId id="279" r:id="rId6"/>
    <p:sldId id="274" r:id="rId7"/>
    <p:sldId id="275" r:id="rId8"/>
    <p:sldId id="276" r:id="rId9"/>
    <p:sldId id="277" r:id="rId10"/>
    <p:sldId id="283" r:id="rId11"/>
    <p:sldId id="280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229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.png"/><Relationship Id="rId2" Type="http://schemas.openxmlformats.org/officeDocument/2006/relationships/tags" Target="../tags/tag17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image" Target="../media/image3.png"/><Relationship Id="rId2" Type="http://schemas.openxmlformats.org/officeDocument/2006/relationships/tags" Target="../tags/tag65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tags" Target="../tags/tag78.xml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tags" Target="../tags/tag77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3" Type="http://schemas.openxmlformats.org/officeDocument/2006/relationships/image" Target="../media/image11.svg"/><Relationship Id="rId12" Type="http://schemas.openxmlformats.org/officeDocument/2006/relationships/image" Target="../media/image10.png"/><Relationship Id="rId11" Type="http://schemas.openxmlformats.org/officeDocument/2006/relationships/tags" Target="../tags/tag90.xml"/><Relationship Id="rId10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svg"/><Relationship Id="rId8" Type="http://schemas.openxmlformats.org/officeDocument/2006/relationships/image" Target="../media/image10.png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image" Target="../media/image13.svg"/><Relationship Id="rId7" Type="http://schemas.openxmlformats.org/officeDocument/2006/relationships/image" Target="../media/image4.png"/><Relationship Id="rId6" Type="http://schemas.openxmlformats.org/officeDocument/2006/relationships/tags" Target="../tags/tag105.xml"/><Relationship Id="rId5" Type="http://schemas.openxmlformats.org/officeDocument/2006/relationships/image" Target="../media/image12.svg"/><Relationship Id="rId4" Type="http://schemas.openxmlformats.org/officeDocument/2006/relationships/image" Target="../media/image10.png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4" Type="http://schemas.openxmlformats.org/officeDocument/2006/relationships/tags" Target="../tags/tag111.xml"/><Relationship Id="rId13" Type="http://schemas.openxmlformats.org/officeDocument/2006/relationships/tags" Target="../tags/tag11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tags" Target="../tags/tag114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0" Type="http://schemas.openxmlformats.org/officeDocument/2006/relationships/tags" Target="../tags/tag147.xml"/><Relationship Id="rId2" Type="http://schemas.openxmlformats.org/officeDocument/2006/relationships/tags" Target="../tags/tag133.xml"/><Relationship Id="rId19" Type="http://schemas.openxmlformats.org/officeDocument/2006/relationships/tags" Target="../tags/tag146.xml"/><Relationship Id="rId18" Type="http://schemas.openxmlformats.org/officeDocument/2006/relationships/tags" Target="../tags/tag145.xml"/><Relationship Id="rId17" Type="http://schemas.openxmlformats.org/officeDocument/2006/relationships/tags" Target="../tags/tag144.xml"/><Relationship Id="rId16" Type="http://schemas.openxmlformats.org/officeDocument/2006/relationships/tags" Target="../tags/tag143.xml"/><Relationship Id="rId15" Type="http://schemas.openxmlformats.org/officeDocument/2006/relationships/image" Target="../media/image5.svg"/><Relationship Id="rId14" Type="http://schemas.openxmlformats.org/officeDocument/2006/relationships/image" Target="../media/image4.png"/><Relationship Id="rId13" Type="http://schemas.openxmlformats.org/officeDocument/2006/relationships/tags" Target="../tags/tag142.xml"/><Relationship Id="rId12" Type="http://schemas.openxmlformats.org/officeDocument/2006/relationships/image" Target="../media/image12.svg"/><Relationship Id="rId11" Type="http://schemas.openxmlformats.org/officeDocument/2006/relationships/image" Target="../media/image10.png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2656" r="9506" b="7691"/>
          <a:stretch>
            <a:fillRect/>
          </a:stretch>
        </p:blipFill>
        <p:spPr>
          <a:xfrm>
            <a:off x="6481083" y="-1"/>
            <a:ext cx="5710917" cy="6858001"/>
          </a:xfrm>
          <a:prstGeom prst="rect">
            <a:avLst/>
          </a:prstGeom>
        </p:spPr>
      </p:pic>
      <p:sp>
        <p:nvSpPr>
          <p:cNvPr id="11" name="圆角矩形 139"/>
          <p:cNvSpPr/>
          <p:nvPr userDrawn="1">
            <p:custDataLst>
              <p:tags r:id="rId4"/>
            </p:custDataLst>
          </p:nvPr>
        </p:nvSpPr>
        <p:spPr>
          <a:xfrm>
            <a:off x="645160" y="3408680"/>
            <a:ext cx="5123815" cy="556260"/>
          </a:xfrm>
          <a:prstGeom prst="roundRect">
            <a:avLst>
              <a:gd name="adj" fmla="val 22602"/>
            </a:avLst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469900" dist="114300" dir="2700000" algn="tl" rotWithShape="0">
              <a:srgbClr val="1185F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>
            <p:custDataLst>
              <p:tags r:id="rId5"/>
            </p:custDataLst>
          </p:nvPr>
        </p:nvGrpSpPr>
        <p:grpSpPr>
          <a:xfrm>
            <a:off x="916305" y="3556635"/>
            <a:ext cx="284480" cy="274955"/>
            <a:chOff x="6089" y="5693"/>
            <a:chExt cx="667" cy="645"/>
          </a:xfrm>
        </p:grpSpPr>
        <p:sp>
          <p:nvSpPr>
            <p:cNvPr id="13" name="椭圆 12"/>
            <p:cNvSpPr/>
            <p:nvPr>
              <p:custDataLst>
                <p:tags r:id="rId6"/>
              </p:custDataLst>
            </p:nvPr>
          </p:nvSpPr>
          <p:spPr>
            <a:xfrm>
              <a:off x="6089" y="5693"/>
              <a:ext cx="532" cy="532"/>
            </a:xfrm>
            <a:prstGeom prst="ellipse">
              <a:avLst/>
            </a:prstGeom>
            <a:noFill/>
            <a:ln w="38100">
              <a:solidFill>
                <a:srgbClr val="F2F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>
              <a:stCxn id="13" idx="5"/>
            </p:cNvCxnSpPr>
            <p:nvPr>
              <p:custDataLst>
                <p:tags r:id="rId7"/>
              </p:custDataLst>
            </p:nvPr>
          </p:nvCxnSpPr>
          <p:spPr>
            <a:xfrm>
              <a:off x="6595" y="6197"/>
              <a:ext cx="161" cy="141"/>
            </a:xfrm>
            <a:prstGeom prst="line">
              <a:avLst/>
            </a:prstGeom>
            <a:ln w="38100" cap="rnd">
              <a:solidFill>
                <a:srgbClr val="F2F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接连接符 15"/>
          <p:cNvCxnSpPr/>
          <p:nvPr userDrawn="1">
            <p:custDataLst>
              <p:tags r:id="rId8"/>
            </p:custDataLst>
          </p:nvPr>
        </p:nvCxnSpPr>
        <p:spPr>
          <a:xfrm>
            <a:off x="1400810" y="3592195"/>
            <a:ext cx="1905" cy="204470"/>
          </a:xfrm>
          <a:prstGeom prst="line">
            <a:avLst/>
          </a:prstGeom>
          <a:ln w="28575" cap="rnd">
            <a:solidFill>
              <a:srgbClr val="F2F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588010" y="1065111"/>
            <a:ext cx="6006147" cy="2348836"/>
          </a:xfrm>
        </p:spPr>
        <p:txBody>
          <a:bodyPr lIns="101600" tIns="38100" rIns="25400" bIns="38100" anchor="t" anchorCtr="0">
            <a:normAutofit/>
          </a:bodyPr>
          <a:lstStyle>
            <a:lvl1pPr algn="l">
              <a:defRPr sz="6600" spc="600">
                <a:gradFill>
                  <a:gsLst>
                    <a:gs pos="74000">
                      <a:schemeClr val="accent1">
                        <a:lumMod val="50000"/>
                      </a:schemeClr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1523365" y="3458135"/>
            <a:ext cx="4043680" cy="455138"/>
          </a:xfrm>
        </p:spPr>
        <p:txBody>
          <a:bodyPr lIns="101600" tIns="38100" rIns="76200" bIns="38100" anchor="ctr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600" b="1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gradFill>
          <a:gsLst>
            <a:gs pos="100000">
              <a:schemeClr val="tx2">
                <a:lumMod val="50000"/>
              </a:schemeClr>
            </a:gs>
            <a:gs pos="0">
              <a:schemeClr val="tx2">
                <a:lumMod val="90000"/>
              </a:schemeClr>
            </a:gs>
            <a:gs pos="30000">
              <a:schemeClr val="tx2">
                <a:lumMod val="75000"/>
              </a:schemeClr>
            </a:gs>
            <a:gs pos="60000">
              <a:schemeClr val="tx2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12" y="0"/>
            <a:ext cx="6544588" cy="5277587"/>
          </a:xfrm>
          <a:prstGeom prst="rect">
            <a:avLst/>
          </a:prstGeom>
        </p:spPr>
      </p:pic>
      <p:sp>
        <p:nvSpPr>
          <p:cNvPr id="11" name="圆角矩形 139"/>
          <p:cNvSpPr/>
          <p:nvPr userDrawn="1">
            <p:custDataLst>
              <p:tags r:id="rId4"/>
            </p:custDataLst>
          </p:nvPr>
        </p:nvSpPr>
        <p:spPr>
          <a:xfrm>
            <a:off x="759460" y="836295"/>
            <a:ext cx="4203065" cy="409575"/>
          </a:xfrm>
          <a:prstGeom prst="roundRect">
            <a:avLst>
              <a:gd name="adj" fmla="val 22602"/>
            </a:avLst>
          </a:prstGeom>
          <a:solidFill>
            <a:schemeClr val="bg1"/>
          </a:solidFill>
          <a:ln w="12700" cmpd="sng">
            <a:noFill/>
            <a:prstDash val="solid"/>
          </a:ln>
          <a:effectLst>
            <a:outerShdw blurRad="254000" dist="139700" dir="2700000" algn="tl" rotWithShape="0">
              <a:schemeClr val="bg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12" name="组合 11"/>
          <p:cNvGrpSpPr/>
          <p:nvPr userDrawn="1">
            <p:custDataLst>
              <p:tags r:id="rId5"/>
            </p:custDataLst>
          </p:nvPr>
        </p:nvGrpSpPr>
        <p:grpSpPr>
          <a:xfrm>
            <a:off x="958850" y="945515"/>
            <a:ext cx="209550" cy="202565"/>
            <a:chOff x="6089" y="5693"/>
            <a:chExt cx="667" cy="645"/>
          </a:xfrm>
        </p:grpSpPr>
        <p:sp>
          <p:nvSpPr>
            <p:cNvPr id="13" name="椭圆 12"/>
            <p:cNvSpPr/>
            <p:nvPr>
              <p:custDataLst>
                <p:tags r:id="rId6"/>
              </p:custDataLst>
            </p:nvPr>
          </p:nvSpPr>
          <p:spPr>
            <a:xfrm>
              <a:off x="6089" y="5693"/>
              <a:ext cx="532" cy="53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cxnSp>
          <p:nvCxnSpPr>
            <p:cNvPr id="14" name="直接连接符 13"/>
            <p:cNvCxnSpPr>
              <a:stCxn id="13" idx="5"/>
            </p:cNvCxnSpPr>
            <p:nvPr>
              <p:custDataLst>
                <p:tags r:id="rId7"/>
              </p:custDataLst>
            </p:nvPr>
          </p:nvCxnSpPr>
          <p:spPr>
            <a:xfrm>
              <a:off x="6595" y="6197"/>
              <a:ext cx="161" cy="141"/>
            </a:xfrm>
            <a:prstGeom prst="line">
              <a:avLst/>
            </a:prstGeom>
            <a:ln w="254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接连接符 15"/>
          <p:cNvCxnSpPr/>
          <p:nvPr userDrawn="1">
            <p:custDataLst>
              <p:tags r:id="rId8"/>
            </p:custDataLst>
          </p:nvPr>
        </p:nvCxnSpPr>
        <p:spPr>
          <a:xfrm>
            <a:off x="1315720" y="971550"/>
            <a:ext cx="1270" cy="150495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759460" y="3277235"/>
            <a:ext cx="5821680" cy="1321435"/>
          </a:xfrm>
        </p:spPr>
        <p:txBody>
          <a:bodyPr lIns="101600" tIns="38100" rIns="63500" bIns="38100" anchor="ctr" anchorCtr="0">
            <a:noAutofit/>
          </a:bodyPr>
          <a:lstStyle>
            <a:lvl1pPr>
              <a:defRPr sz="6000" u="none" strike="noStrike" kern="1200" cap="none" spc="0" normalizeH="0" baseline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759460" y="4633876"/>
            <a:ext cx="5821680" cy="1480258"/>
          </a:xfrm>
        </p:spPr>
        <p:txBody>
          <a:bodyPr lIns="101600" tIns="38100" rIns="76200" bIns="38100">
            <a:normAutofit/>
          </a:bodyPr>
          <a:lstStyle>
            <a:lvl1pPr marL="0" indent="0" eaLnBrk="1" fontAlgn="auto" latinLnBrk="0" hangingPunct="1">
              <a:lnSpc>
                <a:spcPct val="150000"/>
              </a:lnSpc>
              <a:spcAft>
                <a:spcPts val="0"/>
              </a:spcAft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1406524" y="846304"/>
            <a:ext cx="3452299" cy="38955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400" b="1" spc="15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gradFill>
          <a:gsLst>
            <a:gs pos="61000">
              <a:schemeClr val="tx2">
                <a:lumMod val="50000"/>
              </a:schemeClr>
            </a:gs>
            <a:gs pos="0">
              <a:schemeClr val="tx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12090" r="7794" b="27069"/>
          <a:stretch>
            <a:fillRect/>
          </a:stretch>
        </p:blipFill>
        <p:spPr>
          <a:xfrm>
            <a:off x="-11430" y="1527175"/>
            <a:ext cx="12219305" cy="5337810"/>
          </a:xfrm>
          <a:prstGeom prst="rect">
            <a:avLst/>
          </a:prstGeom>
        </p:spPr>
      </p:pic>
      <p:sp>
        <p:nvSpPr>
          <p:cNvPr id="17" name="矩形 16" hidden="1"/>
          <p:cNvSpPr/>
          <p:nvPr userDrawn="1">
            <p:custDataLst>
              <p:tags r:id="rId4"/>
            </p:custDataLst>
          </p:nvPr>
        </p:nvSpPr>
        <p:spPr>
          <a:xfrm>
            <a:off x="-27305" y="511175"/>
            <a:ext cx="12219305" cy="6346825"/>
          </a:xfrm>
          <a:prstGeom prst="rect">
            <a:avLst/>
          </a:prstGeom>
          <a:gradFill>
            <a:gsLst>
              <a:gs pos="100000">
                <a:schemeClr val="tx2">
                  <a:lumMod val="50000"/>
                  <a:alpha val="0"/>
                </a:schemeClr>
              </a:gs>
              <a:gs pos="0">
                <a:schemeClr val="tx2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圆角矩形 139"/>
          <p:cNvSpPr/>
          <p:nvPr userDrawn="1">
            <p:custDataLst>
              <p:tags r:id="rId5"/>
            </p:custDataLst>
          </p:nvPr>
        </p:nvSpPr>
        <p:spPr>
          <a:xfrm>
            <a:off x="3020695" y="1513205"/>
            <a:ext cx="6163310" cy="764540"/>
          </a:xfrm>
          <a:prstGeom prst="roundRect">
            <a:avLst>
              <a:gd name="adj" fmla="val 18892"/>
            </a:avLst>
          </a:prstGeom>
          <a:solidFill>
            <a:schemeClr val="bg1"/>
          </a:solidFill>
          <a:ln>
            <a:noFill/>
          </a:ln>
          <a:effectLst>
            <a:outerShdw blurRad="254000" dist="114300" dir="2700000" algn="tl" rotWithShape="0">
              <a:schemeClr val="bg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 userDrawn="1">
            <p:custDataLst>
              <p:tags r:id="rId6"/>
            </p:custDataLst>
          </p:nvPr>
        </p:nvGrpSpPr>
        <p:grpSpPr>
          <a:xfrm>
            <a:off x="3364230" y="1696720"/>
            <a:ext cx="433070" cy="418465"/>
            <a:chOff x="6089" y="5693"/>
            <a:chExt cx="667" cy="645"/>
          </a:xfrm>
        </p:grpSpPr>
        <p:sp>
          <p:nvSpPr>
            <p:cNvPr id="21" name="椭圆 20"/>
            <p:cNvSpPr/>
            <p:nvPr>
              <p:custDataLst>
                <p:tags r:id="rId7"/>
              </p:custDataLst>
            </p:nvPr>
          </p:nvSpPr>
          <p:spPr>
            <a:xfrm>
              <a:off x="6089" y="5693"/>
              <a:ext cx="532" cy="53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>
              <a:stCxn id="21" idx="5"/>
            </p:cNvCxnSpPr>
            <p:nvPr>
              <p:custDataLst>
                <p:tags r:id="rId8"/>
              </p:custDataLst>
            </p:nvPr>
          </p:nvCxnSpPr>
          <p:spPr>
            <a:xfrm>
              <a:off x="6543" y="6147"/>
              <a:ext cx="213" cy="191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直接连接符 23"/>
          <p:cNvCxnSpPr/>
          <p:nvPr userDrawn="1">
            <p:custDataLst>
              <p:tags r:id="rId9"/>
            </p:custDataLst>
          </p:nvPr>
        </p:nvCxnSpPr>
        <p:spPr>
          <a:xfrm>
            <a:off x="4102100" y="1750695"/>
            <a:ext cx="3175" cy="311150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3978592" y="2477767"/>
            <a:ext cx="4245609" cy="867413"/>
          </a:xfrm>
        </p:spPr>
        <p:txBody>
          <a:bodyPr vert="horz" lIns="101600" tIns="38100" rIns="25400" bIns="381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100" normalizeH="0" baseline="0" noProof="1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/>
            <p:custDataLst>
              <p:tags r:id="rId11"/>
            </p:custDataLst>
          </p:nvPr>
        </p:nvSpPr>
        <p:spPr>
          <a:xfrm>
            <a:off x="4282440" y="1565275"/>
            <a:ext cx="4787265" cy="6667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1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页脚占位符 28"/>
          <p:cNvSpPr>
            <a:spLocks noGrp="1"/>
          </p:cNvSpPr>
          <p:nvPr>
            <p:ph type="ftr" sz="quarter" idx="12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0" name="灯片编号占位符 29"/>
          <p:cNvSpPr>
            <a:spLocks noGrp="1"/>
          </p:cNvSpPr>
          <p:nvPr>
            <p:ph type="sldNum" sz="quarter" idx="13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3599" t="26815" r="5263" b="15789"/>
          <a:stretch>
            <a:fillRect/>
          </a:stretch>
        </p:blipFill>
        <p:spPr>
          <a:xfrm rot="10800000">
            <a:off x="8877300" y="4182110"/>
            <a:ext cx="3314700" cy="2675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599" t="26815" r="5263" b="15789"/>
          <a:stretch>
            <a:fillRect/>
          </a:stretch>
        </p:blipFill>
        <p:spPr>
          <a:xfrm>
            <a:off x="0" y="0"/>
            <a:ext cx="2299855" cy="18563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rgbClr val="FFFFF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5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6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3" name="图片 13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3599" t="26815" r="5263" b="15789"/>
          <a:stretch>
            <a:fillRect/>
          </a:stretch>
        </p:blipFill>
        <p:spPr>
          <a:xfrm rot="5400000" flipH="1">
            <a:off x="10263259" y="4922809"/>
            <a:ext cx="1805036" cy="14569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3599" t="26815" r="5263" b="15789"/>
          <a:stretch>
            <a:fillRect/>
          </a:stretch>
        </p:blipFill>
        <p:spPr>
          <a:xfrm>
            <a:off x="0" y="1"/>
            <a:ext cx="2059709" cy="166250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rgbClr val="FFFFFF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grpSp>
        <p:nvGrpSpPr>
          <p:cNvPr id="3" name="组合 2"/>
          <p:cNvGrpSpPr/>
          <p:nvPr userDrawn="1">
            <p:custDataLst>
              <p:tags r:id="rId3"/>
            </p:custDataLst>
          </p:nvPr>
        </p:nvGrpSpPr>
        <p:grpSpPr>
          <a:xfrm>
            <a:off x="330200" y="443865"/>
            <a:ext cx="529590" cy="125095"/>
            <a:chOff x="725" y="770"/>
            <a:chExt cx="1010" cy="238"/>
          </a:xfrm>
        </p:grpSpPr>
        <p:sp>
          <p:nvSpPr>
            <p:cNvPr id="4" name="椭圆 3"/>
            <p:cNvSpPr/>
            <p:nvPr userDrawn="1">
              <p:custDataLst>
                <p:tags r:id="rId4"/>
              </p:custDataLst>
            </p:nvPr>
          </p:nvSpPr>
          <p:spPr>
            <a:xfrm>
              <a:off x="725" y="770"/>
              <a:ext cx="239" cy="23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 userDrawn="1">
              <p:custDataLst>
                <p:tags r:id="rId5"/>
              </p:custDataLst>
            </p:nvPr>
          </p:nvSpPr>
          <p:spPr>
            <a:xfrm>
              <a:off x="1111" y="770"/>
              <a:ext cx="239" cy="23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 userDrawn="1">
              <p:custDataLst>
                <p:tags r:id="rId6"/>
              </p:custDataLst>
            </p:nvPr>
          </p:nvSpPr>
          <p:spPr>
            <a:xfrm>
              <a:off x="1497" y="770"/>
              <a:ext cx="239" cy="23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3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3599" t="26815" r="5263" b="15789"/>
          <a:stretch>
            <a:fillRect/>
          </a:stretch>
        </p:blipFill>
        <p:spPr>
          <a:xfrm rot="5400000" flipH="1">
            <a:off x="9930765" y="4596765"/>
            <a:ext cx="2502535" cy="20199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rgbClr val="FFFFFF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3" name="图片 13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599" t="26815" r="5263" b="15789"/>
          <a:stretch>
            <a:fillRect/>
          </a:stretch>
        </p:blipFill>
        <p:spPr>
          <a:xfrm rot="5400000" flipH="1">
            <a:off x="9930765" y="4596765"/>
            <a:ext cx="2502535" cy="20199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3599" t="26815" r="5263" b="15789"/>
          <a:stretch>
            <a:fillRect/>
          </a:stretch>
        </p:blipFill>
        <p:spPr>
          <a:xfrm>
            <a:off x="0" y="0"/>
            <a:ext cx="2502535" cy="20199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6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rgbClr val="FFFFFF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3" name="图片 13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599" t="26815" r="5263" b="15789"/>
          <a:stretch>
            <a:fillRect/>
          </a:stretch>
        </p:blipFill>
        <p:spPr>
          <a:xfrm rot="5400000" flipH="1">
            <a:off x="10558609" y="5227008"/>
            <a:ext cx="1805036" cy="14569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3599" t="26815" r="5263" b="15789"/>
          <a:stretch>
            <a:fillRect/>
          </a:stretch>
        </p:blipFill>
        <p:spPr>
          <a:xfrm>
            <a:off x="0" y="0"/>
            <a:ext cx="2502535" cy="20199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1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rgbClr val="FFFFFF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3" name="组合 2"/>
          <p:cNvGrpSpPr/>
          <p:nvPr userDrawn="1">
            <p:custDataLst>
              <p:tags r:id="rId3"/>
            </p:custDataLst>
          </p:nvPr>
        </p:nvGrpSpPr>
        <p:grpSpPr>
          <a:xfrm>
            <a:off x="11711941" y="349885"/>
            <a:ext cx="268605" cy="259715"/>
            <a:chOff x="17403" y="1360"/>
            <a:chExt cx="449" cy="433"/>
          </a:xfrm>
        </p:grpSpPr>
        <p:sp>
          <p:nvSpPr>
            <p:cNvPr id="4" name="椭圆 3"/>
            <p:cNvSpPr/>
            <p:nvPr userDrawn="1">
              <p:custDataLst>
                <p:tags r:id="rId4"/>
              </p:custDataLst>
            </p:nvPr>
          </p:nvSpPr>
          <p:spPr>
            <a:xfrm>
              <a:off x="17403" y="1360"/>
              <a:ext cx="357" cy="357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/>
                </a:solidFill>
              </a:endParaRPr>
            </a:p>
          </p:txBody>
        </p:sp>
        <p:cxnSp>
          <p:nvCxnSpPr>
            <p:cNvPr id="5" name="直接连接符 4"/>
            <p:cNvCxnSpPr>
              <a:stCxn id="4" idx="5"/>
            </p:cNvCxnSpPr>
            <p:nvPr userDrawn="1">
              <p:custDataLst>
                <p:tags r:id="rId5"/>
              </p:custDataLst>
            </p:nvPr>
          </p:nvCxnSpPr>
          <p:spPr>
            <a:xfrm>
              <a:off x="17708" y="1664"/>
              <a:ext cx="144" cy="129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7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8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9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rgbClr val="FFFFFF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3" name="组合 2"/>
          <p:cNvGrpSpPr/>
          <p:nvPr userDrawn="1">
            <p:custDataLst>
              <p:tags r:id="rId3"/>
            </p:custDataLst>
          </p:nvPr>
        </p:nvGrpSpPr>
        <p:grpSpPr>
          <a:xfrm>
            <a:off x="11565255" y="1214120"/>
            <a:ext cx="239395" cy="231140"/>
            <a:chOff x="17403" y="1360"/>
            <a:chExt cx="448" cy="432"/>
          </a:xfrm>
        </p:grpSpPr>
        <p:sp>
          <p:nvSpPr>
            <p:cNvPr id="4" name="椭圆 3"/>
            <p:cNvSpPr/>
            <p:nvPr userDrawn="1">
              <p:custDataLst>
                <p:tags r:id="rId4"/>
              </p:custDataLst>
            </p:nvPr>
          </p:nvSpPr>
          <p:spPr>
            <a:xfrm>
              <a:off x="17403" y="1360"/>
              <a:ext cx="357" cy="357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/>
                </a:solidFill>
              </a:endParaRPr>
            </a:p>
          </p:txBody>
        </p:sp>
        <p:cxnSp>
          <p:nvCxnSpPr>
            <p:cNvPr id="5" name="直接连接符 4"/>
            <p:cNvCxnSpPr/>
            <p:nvPr userDrawn="1">
              <p:custDataLst>
                <p:tags r:id="rId5"/>
              </p:custDataLst>
            </p:nvPr>
          </p:nvCxnSpPr>
          <p:spPr>
            <a:xfrm>
              <a:off x="17743" y="1698"/>
              <a:ext cx="108" cy="95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 userDrawn="1">
            <p:custDataLst>
              <p:tags r:id="rId6"/>
            </p:custDataLst>
          </p:nvPr>
        </p:nvGrpSpPr>
        <p:grpSpPr>
          <a:xfrm>
            <a:off x="462280" y="1214120"/>
            <a:ext cx="529590" cy="125095"/>
            <a:chOff x="725" y="770"/>
            <a:chExt cx="1010" cy="238"/>
          </a:xfrm>
        </p:grpSpPr>
        <p:sp>
          <p:nvSpPr>
            <p:cNvPr id="12" name="椭圆 11"/>
            <p:cNvSpPr/>
            <p:nvPr userDrawn="1">
              <p:custDataLst>
                <p:tags r:id="rId7"/>
              </p:custDataLst>
            </p:nvPr>
          </p:nvSpPr>
          <p:spPr>
            <a:xfrm>
              <a:off x="725" y="770"/>
              <a:ext cx="239" cy="23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 userDrawn="1">
              <p:custDataLst>
                <p:tags r:id="rId8"/>
              </p:custDataLst>
            </p:nvPr>
          </p:nvSpPr>
          <p:spPr>
            <a:xfrm>
              <a:off x="1111" y="770"/>
              <a:ext cx="239" cy="23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>
              <p:custDataLst>
                <p:tags r:id="rId9"/>
              </p:custDataLst>
            </p:nvPr>
          </p:nvSpPr>
          <p:spPr>
            <a:xfrm>
              <a:off x="1497" y="770"/>
              <a:ext cx="239" cy="23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3599" t="26815" r="5263" b="15789"/>
          <a:stretch>
            <a:fillRect/>
          </a:stretch>
        </p:blipFill>
        <p:spPr>
          <a:xfrm rot="10800000" flipH="1">
            <a:off x="-2540" y="3222625"/>
            <a:ext cx="3314700" cy="2675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图片 15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3599" t="26815" r="5263" b="15789"/>
          <a:stretch>
            <a:fillRect/>
          </a:stretch>
        </p:blipFill>
        <p:spPr>
          <a:xfrm rot="10800000">
            <a:off x="8877300" y="3222625"/>
            <a:ext cx="3314700" cy="2675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1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5"/>
            <p:custDataLst>
              <p:tags r:id="rId1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6"/>
            <p:custDataLst>
              <p:tags r:id="rId2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53.xml"/><Relationship Id="rId23" Type="http://schemas.openxmlformats.org/officeDocument/2006/relationships/tags" Target="../tags/tag152.xml"/><Relationship Id="rId22" Type="http://schemas.openxmlformats.org/officeDocument/2006/relationships/tags" Target="../tags/tag151.xml"/><Relationship Id="rId21" Type="http://schemas.openxmlformats.org/officeDocument/2006/relationships/tags" Target="../tags/tag150.xml"/><Relationship Id="rId20" Type="http://schemas.openxmlformats.org/officeDocument/2006/relationships/tags" Target="../tags/tag149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48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5D87-D618-403C-889A-53BBAD5379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C0DE9-58AE-45FA-AA74-88DEE2A4CAB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0">
              <a:srgbClr val="FFFF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60.xml"/><Relationship Id="rId7" Type="http://schemas.openxmlformats.org/officeDocument/2006/relationships/image" Target="../media/image14.png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183.xml"/><Relationship Id="rId22" Type="http://schemas.openxmlformats.org/officeDocument/2006/relationships/tags" Target="../tags/tag182.xml"/><Relationship Id="rId21" Type="http://schemas.openxmlformats.org/officeDocument/2006/relationships/tags" Target="../tags/tag181.xml"/><Relationship Id="rId20" Type="http://schemas.openxmlformats.org/officeDocument/2006/relationships/tags" Target="../tags/tag180.xml"/><Relationship Id="rId2" Type="http://schemas.openxmlformats.org/officeDocument/2006/relationships/tags" Target="../tags/tag162.xml"/><Relationship Id="rId19" Type="http://schemas.openxmlformats.org/officeDocument/2006/relationships/tags" Target="../tags/tag179.xml"/><Relationship Id="rId18" Type="http://schemas.openxmlformats.org/officeDocument/2006/relationships/tags" Target="../tags/tag178.xml"/><Relationship Id="rId17" Type="http://schemas.openxmlformats.org/officeDocument/2006/relationships/tags" Target="../tags/tag17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tags" Target="../tags/tag16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image" Target="../media/image15.jpeg"/><Relationship Id="rId7" Type="http://schemas.openxmlformats.org/officeDocument/2006/relationships/tags" Target="../tags/tag18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tags" Target="../tags/tag185.xml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8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tags" Target="../tags/tag193.xml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9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tags" Target="../tags/tag198.xml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9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tags" Target="../tags/tag203.xml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08.xml"/><Relationship Id="rId10" Type="http://schemas.openxmlformats.org/officeDocument/2006/relationships/tags" Target="../tags/tag207.xml"/><Relationship Id="rId1" Type="http://schemas.openxmlformats.org/officeDocument/2006/relationships/tags" Target="../tags/tag20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emf"/><Relationship Id="rId8" Type="http://schemas.openxmlformats.org/officeDocument/2006/relationships/oleObject" Target="../embeddings/oleObject1.bin"/><Relationship Id="rId7" Type="http://schemas.openxmlformats.org/officeDocument/2006/relationships/tags" Target="../tags/tag21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tags" Target="../tags/tag210.xml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4" Type="http://schemas.openxmlformats.org/officeDocument/2006/relationships/vmlDrawing" Target="../drawings/vmlDrawing1.v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tags" Target="../tags/tag20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tags" Target="../tags/tag216.xml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20.xml"/><Relationship Id="rId1" Type="http://schemas.openxmlformats.org/officeDocument/2006/relationships/tags" Target="../tags/tag21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tags" Target="../tags/tag222.xml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28.xml"/><Relationship Id="rId13" Type="http://schemas.openxmlformats.org/officeDocument/2006/relationships/tags" Target="../tags/tag227.xml"/><Relationship Id="rId12" Type="http://schemas.openxmlformats.org/officeDocument/2006/relationships/image" Target="../media/image18.jpeg"/><Relationship Id="rId11" Type="http://schemas.openxmlformats.org/officeDocument/2006/relationships/tags" Target="../tags/tag226.xml"/><Relationship Id="rId10" Type="http://schemas.openxmlformats.org/officeDocument/2006/relationships/image" Target="../media/image17.jpeg"/><Relationship Id="rId1" Type="http://schemas.openxmlformats.org/officeDocument/2006/relationships/tags" Target="../tags/tag2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71195" y="1424940"/>
            <a:ext cx="5059680" cy="1988820"/>
          </a:xfrm>
        </p:spPr>
        <p:txBody>
          <a:bodyPr/>
          <a:lstStyle/>
          <a:p>
            <a:pPr mar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6000" dirty="0">
                <a:gradFill>
                  <a:gsLst>
                    <a:gs pos="74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</a:rPr>
              <a:t>ENF-2205</a:t>
            </a:r>
            <a:br>
              <a:rPr lang="en-US" altLang="zh-CN" sz="6000" dirty="0">
                <a:gradFill>
                  <a:gsLst>
                    <a:gs pos="74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</a:rPr>
            </a:br>
            <a:r>
              <a:rPr lang="en-US" altLang="zh-CN" sz="6000" dirty="0">
                <a:gradFill>
                  <a:gsLst>
                    <a:gs pos="74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</a:rPr>
              <a:t>高浓白介绍</a:t>
            </a:r>
            <a:endParaRPr lang="en-US" altLang="zh-CN" sz="6000" dirty="0">
              <a:gradFill>
                <a:gsLst>
                  <a:gs pos="74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0"/>
              </a:gradFill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600" dirty="0">
                <a:solidFill>
                  <a:schemeClr val="lt1"/>
                </a:solidFill>
              </a:rPr>
              <a:t>主讲人：雷小明</a:t>
            </a:r>
            <a:endParaRPr lang="zh-CN" altLang="en-US" sz="1600" dirty="0">
              <a:solidFill>
                <a:schemeClr val="lt1"/>
              </a:solidFill>
            </a:endParaRPr>
          </a:p>
        </p:txBody>
      </p:sp>
      <p:sp>
        <p:nvSpPr>
          <p:cNvPr id="6" name="圆角矩形 138"/>
          <p:cNvSpPr/>
          <p:nvPr>
            <p:custDataLst>
              <p:tags r:id="rId3"/>
            </p:custDataLst>
          </p:nvPr>
        </p:nvSpPr>
        <p:spPr>
          <a:xfrm>
            <a:off x="1355725" y="5835650"/>
            <a:ext cx="667385" cy="26797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0B2FF"/>
              </a:gs>
              <a:gs pos="100000">
                <a:srgbClr val="1185FE"/>
              </a:gs>
            </a:gsLst>
            <a:lin ang="2700000" scaled="0"/>
          </a:gradFill>
          <a:ln>
            <a:noFill/>
          </a:ln>
          <a:effectLst>
            <a:outerShdw blurRad="215900" dist="76200" dir="2700000" sx="98000" sy="98000" algn="tl" rotWithShape="0">
              <a:srgbClr val="1185F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88010" y="5836920"/>
            <a:ext cx="68389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>
                <a:solidFill>
                  <a:srgbClr val="000000"/>
                </a:solidFill>
                <a:sym typeface="+mn-ea"/>
              </a:rPr>
              <a:t>2022</a:t>
            </a:r>
            <a:endParaRPr lang="en-US" altLang="zh-CN" sz="1200" b="1">
              <a:solidFill>
                <a:srgbClr val="00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1339215" y="5829300"/>
            <a:ext cx="68389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FF"/>
                </a:solidFill>
                <a:sym typeface="+mn-ea"/>
              </a:rPr>
              <a:t>2023</a:t>
            </a:r>
            <a:endParaRPr lang="en-US" altLang="zh-CN" sz="1200" b="1" dirty="0">
              <a:solidFill>
                <a:srgbClr val="FFFFFF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2090420" y="5836920"/>
            <a:ext cx="68389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>
                <a:solidFill>
                  <a:srgbClr val="000000"/>
                </a:solidFill>
                <a:sym typeface="+mn-ea"/>
              </a:rPr>
              <a:t>2024</a:t>
            </a:r>
            <a:endParaRPr lang="en-US" altLang="zh-CN" sz="1200" b="1">
              <a:solidFill>
                <a:srgbClr val="000000"/>
              </a:solidFill>
              <a:sym typeface="+mn-ea"/>
            </a:endParaRPr>
          </a:p>
        </p:txBody>
      </p:sp>
      <p:pic>
        <p:nvPicPr>
          <p:cNvPr id="3" name="图片 2" descr="透明白边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10" y="187960"/>
            <a:ext cx="1584325" cy="83248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圆角矩形 139"/>
          <p:cNvSpPr/>
          <p:nvPr>
            <p:custDataLst>
              <p:tags r:id="rId1"/>
            </p:custDataLst>
          </p:nvPr>
        </p:nvSpPr>
        <p:spPr>
          <a:xfrm>
            <a:off x="309245" y="605155"/>
            <a:ext cx="11579860" cy="643890"/>
          </a:xfrm>
          <a:prstGeom prst="roundRect">
            <a:avLst>
              <a:gd name="adj" fmla="val 22602"/>
            </a:avLst>
          </a:prstGeom>
          <a:gradFill>
            <a:gsLst>
              <a:gs pos="0">
                <a:schemeClr val="accent1">
                  <a:alpha val="63000"/>
                </a:schemeClr>
              </a:gs>
              <a:gs pos="72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469900" dist="114300" dir="2700000" algn="tl" rotWithShape="0">
              <a:srgbClr val="1185F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889000" y="742315"/>
            <a:ext cx="353060" cy="387985"/>
            <a:chOff x="5925" y="5693"/>
            <a:chExt cx="586" cy="645"/>
          </a:xfrm>
        </p:grpSpPr>
        <p:sp>
          <p:nvSpPr>
            <p:cNvPr id="14" name="椭圆 13"/>
            <p:cNvSpPr/>
            <p:nvPr>
              <p:custDataLst>
                <p:tags r:id="rId3"/>
              </p:custDataLst>
            </p:nvPr>
          </p:nvSpPr>
          <p:spPr>
            <a:xfrm>
              <a:off x="5925" y="5693"/>
              <a:ext cx="532" cy="532"/>
            </a:xfrm>
            <a:prstGeom prst="ellipse">
              <a:avLst/>
            </a:prstGeom>
            <a:noFill/>
            <a:ln w="38100">
              <a:solidFill>
                <a:schemeClr val="l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cxnSp>
          <p:nvCxnSpPr>
            <p:cNvPr id="15" name="直接连接符 14"/>
            <p:cNvCxnSpPr>
              <a:stCxn id="14" idx="5"/>
            </p:cNvCxnSpPr>
            <p:nvPr>
              <p:custDataLst>
                <p:tags r:id="rId4"/>
              </p:custDataLst>
            </p:nvPr>
          </p:nvCxnSpPr>
          <p:spPr>
            <a:xfrm>
              <a:off x="6350" y="6197"/>
              <a:ext cx="161" cy="141"/>
            </a:xfrm>
            <a:prstGeom prst="line">
              <a:avLst/>
            </a:prstGeom>
            <a:ln w="38100" cap="rnd">
              <a:solidFill>
                <a:schemeClr val="l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1770380" y="627380"/>
            <a:ext cx="1765300" cy="62166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500" b="1" cap="all" spc="600" dirty="0">
                <a:solidFill>
                  <a:schemeClr val="lt1"/>
                </a:solidFill>
                <a:uFillTx/>
                <a:latin typeface="+mj-ea"/>
                <a:ea typeface="+mj-ea"/>
                <a:cs typeface="Arial" panose="020B0604020202020204" pitchFamily="34" charset="0"/>
              </a:rPr>
              <a:t>主要内容</a:t>
            </a:r>
            <a:endParaRPr lang="zh-CN" altLang="en-US" sz="2500" b="1" cap="all" spc="600" dirty="0">
              <a:solidFill>
                <a:schemeClr val="lt1"/>
              </a:solidFill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6"/>
            </p:custDataLst>
          </p:nvPr>
        </p:nvCxnSpPr>
        <p:spPr>
          <a:xfrm>
            <a:off x="1504950" y="792480"/>
            <a:ext cx="2540" cy="288925"/>
          </a:xfrm>
          <a:prstGeom prst="line">
            <a:avLst/>
          </a:prstGeom>
          <a:ln w="28575" cap="rnd">
            <a:solidFill>
              <a:srgbClr val="F2F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圆角矩形 24"/>
          <p:cNvSpPr/>
          <p:nvPr>
            <p:custDataLst>
              <p:tags r:id="rId7"/>
            </p:custDataLst>
          </p:nvPr>
        </p:nvSpPr>
        <p:spPr>
          <a:xfrm>
            <a:off x="1353343" y="3028950"/>
            <a:ext cx="1765300" cy="3030855"/>
          </a:xfrm>
          <a:prstGeom prst="roundRect">
            <a:avLst>
              <a:gd name="adj" fmla="val 8963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>
            <a:noFill/>
          </a:ln>
          <a:effectLst>
            <a:outerShdw blurRad="419100" dist="228600" dir="2700000" algn="tl" rotWithShape="0">
              <a:schemeClr val="accent1">
                <a:lumMod val="20000"/>
                <a:lumOff val="80000"/>
                <a:alpha val="4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8"/>
            </p:custDataLst>
          </p:nvPr>
        </p:nvSpPr>
        <p:spPr>
          <a:xfrm>
            <a:off x="1518443" y="3144520"/>
            <a:ext cx="1117600" cy="829945"/>
          </a:xfrm>
          <a:prstGeom prst="rect">
            <a:avLst/>
          </a:prstGeom>
          <a:noFill/>
        </p:spPr>
        <p:txBody>
          <a:bodyPr wrap="square" rtlCol="0" anchor="t">
            <a:normAutofit fontScale="97500"/>
          </a:bodyPr>
          <a:lstStyle/>
          <a:p>
            <a:pPr algn="l"/>
            <a:r>
              <a:rPr lang="en-US" altLang="zh-CN" sz="4800" b="1">
                <a:solidFill>
                  <a:schemeClr val="accent1"/>
                </a:solidFill>
                <a:latin typeface="Arial" panose="020B0604020202020204" pitchFamily="34" charset="0"/>
                <a:ea typeface="华文细黑" panose="02010600040101010101" charset="-122"/>
                <a:cs typeface="Arial" panose="020B0604020202020204" pitchFamily="34" charset="0"/>
                <a:sym typeface="+mn-ea"/>
              </a:rPr>
              <a:t>O1</a:t>
            </a:r>
            <a:endParaRPr lang="en-US" altLang="zh-CN" sz="4800" b="1">
              <a:solidFill>
                <a:schemeClr val="accent1"/>
              </a:solidFill>
              <a:latin typeface="Arial" panose="020B0604020202020204" pitchFamily="34" charset="0"/>
              <a:ea typeface="华文细黑" panose="0201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1518443" y="4015105"/>
            <a:ext cx="1600200" cy="966470"/>
          </a:xfrm>
          <a:prstGeom prst="rect">
            <a:avLst/>
          </a:prstGeom>
          <a:noFill/>
          <a:effectLst/>
        </p:spPr>
        <p:txBody>
          <a:bodyPr wrap="square" rtlCol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</a:rPr>
              <a:t>开发的理念</a:t>
            </a:r>
            <a:endParaRPr lang="zh-CN" altLang="en-US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2" name="直接箭头连接符 21"/>
          <p:cNvCxnSpPr/>
          <p:nvPr>
            <p:custDataLst>
              <p:tags r:id="rId10"/>
            </p:custDataLst>
          </p:nvPr>
        </p:nvCxnSpPr>
        <p:spPr>
          <a:xfrm flipH="1">
            <a:off x="1739423" y="5224780"/>
            <a:ext cx="5715" cy="635000"/>
          </a:xfrm>
          <a:prstGeom prst="straightConnector1">
            <a:avLst/>
          </a:prstGeom>
          <a:ln w="31750" cap="rnd">
            <a:gradFill>
              <a:gsLst>
                <a:gs pos="0">
                  <a:srgbClr val="A0CEFF">
                    <a:lumMod val="40000"/>
                    <a:lumOff val="60000"/>
                  </a:srgbClr>
                </a:gs>
                <a:gs pos="85000">
                  <a:srgbClr val="1185FE"/>
                </a:gs>
              </a:gsLst>
              <a:lin ang="2700000" scaled="0"/>
            </a:gra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圆角矩形 53"/>
          <p:cNvSpPr/>
          <p:nvPr>
            <p:custDataLst>
              <p:tags r:id="rId11"/>
            </p:custDataLst>
          </p:nvPr>
        </p:nvSpPr>
        <p:spPr>
          <a:xfrm>
            <a:off x="3926681" y="1951990"/>
            <a:ext cx="1765300" cy="3030855"/>
          </a:xfrm>
          <a:prstGeom prst="roundRect">
            <a:avLst>
              <a:gd name="adj" fmla="val 8963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>
            <a:noFill/>
          </a:ln>
          <a:effectLst>
            <a:outerShdw blurRad="419100" dist="228600" dir="2700000" algn="tl" rotWithShape="0">
              <a:schemeClr val="accent1">
                <a:lumMod val="20000"/>
                <a:lumOff val="80000"/>
                <a:alpha val="4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5" name="文本框 54"/>
          <p:cNvSpPr txBox="1"/>
          <p:nvPr>
            <p:custDataLst>
              <p:tags r:id="rId12"/>
            </p:custDataLst>
          </p:nvPr>
        </p:nvSpPr>
        <p:spPr>
          <a:xfrm>
            <a:off x="4091781" y="2067560"/>
            <a:ext cx="1117600" cy="829945"/>
          </a:xfrm>
          <a:prstGeom prst="rect">
            <a:avLst/>
          </a:prstGeom>
          <a:noFill/>
        </p:spPr>
        <p:txBody>
          <a:bodyPr wrap="square" rtlCol="0" anchor="t">
            <a:normAutofit fontScale="97500"/>
          </a:bodyPr>
          <a:lstStyle/>
          <a:p>
            <a:pPr algn="l"/>
            <a:r>
              <a:rPr lang="en-US" altLang="zh-CN" sz="4800" b="1">
                <a:solidFill>
                  <a:schemeClr val="accent1"/>
                </a:solidFill>
                <a:latin typeface="Arial" panose="020B0604020202020204" pitchFamily="34" charset="0"/>
                <a:ea typeface="华文细黑" panose="02010600040101010101" charset="-122"/>
                <a:cs typeface="Arial" panose="020B0604020202020204" pitchFamily="34" charset="0"/>
                <a:sym typeface="+mn-ea"/>
              </a:rPr>
              <a:t>O2</a:t>
            </a:r>
            <a:endParaRPr lang="en-US" altLang="zh-CN" sz="4800" b="1">
              <a:solidFill>
                <a:schemeClr val="accent1"/>
              </a:solidFill>
              <a:latin typeface="Arial" panose="020B0604020202020204" pitchFamily="34" charset="0"/>
              <a:ea typeface="华文细黑" panose="0201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13"/>
            </p:custDataLst>
          </p:nvPr>
        </p:nvSpPr>
        <p:spPr>
          <a:xfrm>
            <a:off x="4091781" y="2938145"/>
            <a:ext cx="1600200" cy="966470"/>
          </a:xfrm>
          <a:prstGeom prst="rect">
            <a:avLst/>
          </a:prstGeom>
          <a:noFill/>
          <a:effectLst/>
        </p:spPr>
        <p:txBody>
          <a:bodyPr wrap="square" rtlCol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</a:rPr>
              <a:t>产品特性</a:t>
            </a:r>
            <a:endParaRPr lang="zh-CN" altLang="en-US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7" name="直接箭头连接符 56"/>
          <p:cNvCxnSpPr/>
          <p:nvPr>
            <p:custDataLst>
              <p:tags r:id="rId14"/>
            </p:custDataLst>
          </p:nvPr>
        </p:nvCxnSpPr>
        <p:spPr>
          <a:xfrm flipH="1">
            <a:off x="4312761" y="4147820"/>
            <a:ext cx="5715" cy="635000"/>
          </a:xfrm>
          <a:prstGeom prst="straightConnector1">
            <a:avLst/>
          </a:prstGeom>
          <a:ln w="31750" cap="rnd">
            <a:gradFill>
              <a:gsLst>
                <a:gs pos="0">
                  <a:srgbClr val="A0CEFF">
                    <a:lumMod val="40000"/>
                    <a:lumOff val="60000"/>
                  </a:srgbClr>
                </a:gs>
                <a:gs pos="85000">
                  <a:srgbClr val="1185FE"/>
                </a:gs>
              </a:gsLst>
              <a:lin ang="2700000" scaled="0"/>
            </a:gra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圆角矩形 58"/>
          <p:cNvSpPr/>
          <p:nvPr>
            <p:custDataLst>
              <p:tags r:id="rId15"/>
            </p:custDataLst>
          </p:nvPr>
        </p:nvSpPr>
        <p:spPr>
          <a:xfrm>
            <a:off x="6500019" y="3028950"/>
            <a:ext cx="1765300" cy="3030855"/>
          </a:xfrm>
          <a:prstGeom prst="roundRect">
            <a:avLst>
              <a:gd name="adj" fmla="val 8963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>
            <a:noFill/>
          </a:ln>
          <a:effectLst>
            <a:outerShdw blurRad="419100" dist="228600" dir="2700000" algn="tl" rotWithShape="0">
              <a:schemeClr val="accent1">
                <a:lumMod val="20000"/>
                <a:lumOff val="80000"/>
                <a:alpha val="4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0" name="文本框 59"/>
          <p:cNvSpPr txBox="1"/>
          <p:nvPr>
            <p:custDataLst>
              <p:tags r:id="rId16"/>
            </p:custDataLst>
          </p:nvPr>
        </p:nvSpPr>
        <p:spPr>
          <a:xfrm>
            <a:off x="6665119" y="3144520"/>
            <a:ext cx="1117600" cy="829945"/>
          </a:xfrm>
          <a:prstGeom prst="rect">
            <a:avLst/>
          </a:prstGeom>
          <a:noFill/>
        </p:spPr>
        <p:txBody>
          <a:bodyPr wrap="square" rtlCol="0" anchor="t">
            <a:normAutofit fontScale="97500"/>
          </a:bodyPr>
          <a:lstStyle/>
          <a:p>
            <a:pPr algn="l"/>
            <a:r>
              <a:rPr lang="en-US" altLang="zh-CN" sz="4800" b="1">
                <a:solidFill>
                  <a:schemeClr val="accent1"/>
                </a:solidFill>
                <a:latin typeface="Arial" panose="020B0604020202020204" pitchFamily="34" charset="0"/>
                <a:ea typeface="华文细黑" panose="02010600040101010101" charset="-122"/>
                <a:cs typeface="Arial" panose="020B0604020202020204" pitchFamily="34" charset="0"/>
                <a:sym typeface="+mn-ea"/>
              </a:rPr>
              <a:t>O3</a:t>
            </a:r>
            <a:endParaRPr lang="en-US" altLang="zh-CN" sz="4800" b="1">
              <a:solidFill>
                <a:schemeClr val="accent1"/>
              </a:solidFill>
              <a:latin typeface="Arial" panose="020B0604020202020204" pitchFamily="34" charset="0"/>
              <a:ea typeface="华文细黑" panose="0201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1" name="文本框 60"/>
          <p:cNvSpPr txBox="1"/>
          <p:nvPr>
            <p:custDataLst>
              <p:tags r:id="rId17"/>
            </p:custDataLst>
          </p:nvPr>
        </p:nvSpPr>
        <p:spPr>
          <a:xfrm>
            <a:off x="6665119" y="4015105"/>
            <a:ext cx="1600200" cy="966470"/>
          </a:xfrm>
          <a:prstGeom prst="rect">
            <a:avLst/>
          </a:prstGeom>
          <a:noFill/>
          <a:effectLst/>
        </p:spPr>
        <p:txBody>
          <a:bodyPr wrap="square" rtlCol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</a:rPr>
              <a:t>有效降低印刷综合成本及分析</a:t>
            </a:r>
            <a:endParaRPr lang="zh-CN" altLang="en-US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2" name="直接箭头连接符 61"/>
          <p:cNvCxnSpPr/>
          <p:nvPr>
            <p:custDataLst>
              <p:tags r:id="rId18"/>
            </p:custDataLst>
          </p:nvPr>
        </p:nvCxnSpPr>
        <p:spPr>
          <a:xfrm flipH="1">
            <a:off x="6886099" y="5224780"/>
            <a:ext cx="5715" cy="635000"/>
          </a:xfrm>
          <a:prstGeom prst="straightConnector1">
            <a:avLst/>
          </a:prstGeom>
          <a:ln w="31750" cap="rnd">
            <a:gradFill>
              <a:gsLst>
                <a:gs pos="0">
                  <a:srgbClr val="A0CEFF">
                    <a:lumMod val="40000"/>
                    <a:lumOff val="60000"/>
                  </a:srgbClr>
                </a:gs>
                <a:gs pos="85000">
                  <a:srgbClr val="1185FE"/>
                </a:gs>
              </a:gsLst>
              <a:lin ang="2700000" scaled="0"/>
            </a:gra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圆角矩形 63"/>
          <p:cNvSpPr/>
          <p:nvPr>
            <p:custDataLst>
              <p:tags r:id="rId19"/>
            </p:custDataLst>
          </p:nvPr>
        </p:nvSpPr>
        <p:spPr>
          <a:xfrm>
            <a:off x="9073357" y="1951990"/>
            <a:ext cx="1765300" cy="3030855"/>
          </a:xfrm>
          <a:prstGeom prst="roundRect">
            <a:avLst>
              <a:gd name="adj" fmla="val 8963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>
            <a:noFill/>
          </a:ln>
          <a:effectLst>
            <a:outerShdw blurRad="419100" dist="228600" dir="2700000" algn="tl" rotWithShape="0">
              <a:schemeClr val="accent1">
                <a:lumMod val="20000"/>
                <a:lumOff val="80000"/>
                <a:alpha val="4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5" name="文本框 64"/>
          <p:cNvSpPr txBox="1"/>
          <p:nvPr>
            <p:custDataLst>
              <p:tags r:id="rId20"/>
            </p:custDataLst>
          </p:nvPr>
        </p:nvSpPr>
        <p:spPr>
          <a:xfrm>
            <a:off x="9238457" y="2067560"/>
            <a:ext cx="1117600" cy="829945"/>
          </a:xfrm>
          <a:prstGeom prst="rect">
            <a:avLst/>
          </a:prstGeom>
          <a:noFill/>
        </p:spPr>
        <p:txBody>
          <a:bodyPr wrap="square" rtlCol="0" anchor="t">
            <a:normAutofit fontScale="97500"/>
          </a:bodyPr>
          <a:lstStyle/>
          <a:p>
            <a:pPr algn="l"/>
            <a:r>
              <a:rPr lang="en-US" altLang="zh-CN" sz="4800" b="1">
                <a:solidFill>
                  <a:schemeClr val="accent1"/>
                </a:solidFill>
                <a:latin typeface="Arial" panose="020B0604020202020204" pitchFamily="34" charset="0"/>
                <a:ea typeface="华文细黑" panose="02010600040101010101" charset="-122"/>
                <a:cs typeface="Arial" panose="020B0604020202020204" pitchFamily="34" charset="0"/>
                <a:sym typeface="+mn-ea"/>
              </a:rPr>
              <a:t>O4</a:t>
            </a:r>
            <a:endParaRPr lang="en-US" altLang="zh-CN" sz="4800" b="1">
              <a:solidFill>
                <a:schemeClr val="accent1"/>
              </a:solidFill>
              <a:latin typeface="Arial" panose="020B0604020202020204" pitchFamily="34" charset="0"/>
              <a:ea typeface="华文细黑" panose="0201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6" name="文本框 65"/>
          <p:cNvSpPr txBox="1"/>
          <p:nvPr>
            <p:custDataLst>
              <p:tags r:id="rId21"/>
            </p:custDataLst>
          </p:nvPr>
        </p:nvSpPr>
        <p:spPr>
          <a:xfrm>
            <a:off x="9238457" y="2938145"/>
            <a:ext cx="1600200" cy="966470"/>
          </a:xfrm>
          <a:prstGeom prst="rect">
            <a:avLst/>
          </a:prstGeom>
          <a:noFill/>
          <a:effectLst/>
        </p:spPr>
        <p:txBody>
          <a:bodyPr wrap="square" rtlCol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</a:rPr>
              <a:t>应用案例</a:t>
            </a:r>
            <a:endParaRPr lang="zh-CN" altLang="en-US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7" name="直接箭头连接符 66"/>
          <p:cNvCxnSpPr/>
          <p:nvPr>
            <p:custDataLst>
              <p:tags r:id="rId22"/>
            </p:custDataLst>
          </p:nvPr>
        </p:nvCxnSpPr>
        <p:spPr>
          <a:xfrm flipH="1">
            <a:off x="9459437" y="4147820"/>
            <a:ext cx="5715" cy="635000"/>
          </a:xfrm>
          <a:prstGeom prst="straightConnector1">
            <a:avLst/>
          </a:prstGeom>
          <a:ln w="31750" cap="rnd">
            <a:gradFill>
              <a:gsLst>
                <a:gs pos="0">
                  <a:srgbClr val="A0CEFF">
                    <a:lumMod val="40000"/>
                    <a:lumOff val="60000"/>
                  </a:srgbClr>
                </a:gs>
                <a:gs pos="85000">
                  <a:srgbClr val="1185FE"/>
                </a:gs>
              </a:gsLst>
              <a:lin ang="2700000" scaled="0"/>
            </a:gra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0">
              <a:srgbClr val="FFFF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599" t="26815" r="5263" b="15789"/>
          <a:stretch>
            <a:fillRect/>
          </a:stretch>
        </p:blipFill>
        <p:spPr>
          <a:xfrm rot="10800000">
            <a:off x="8877300" y="4182110"/>
            <a:ext cx="3314700" cy="2675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599" t="26815" r="5263" b="15789"/>
          <a:stretch>
            <a:fillRect/>
          </a:stretch>
        </p:blipFill>
        <p:spPr>
          <a:xfrm>
            <a:off x="0" y="0"/>
            <a:ext cx="2299855" cy="18563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 descr="C:\Users\Administrator\Desktop\恩美建站材料\3 产品画册\油墨码放\油墨码垛区.jpg油墨码垛区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lum bright="12000"/>
          </a:blip>
          <a:srcRect l="8572" r="8572"/>
          <a:stretch>
            <a:fillRect/>
          </a:stretch>
        </p:blipFill>
        <p:spPr>
          <a:xfrm>
            <a:off x="5768340" y="962660"/>
            <a:ext cx="6012815" cy="483743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5619952" y="5331902"/>
            <a:ext cx="705682" cy="7056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图形 4"/>
          <p:cNvSpPr/>
          <p:nvPr>
            <p:custDataLst>
              <p:tags r:id="rId10"/>
            </p:custDataLst>
          </p:nvPr>
        </p:nvSpPr>
        <p:spPr>
          <a:xfrm>
            <a:off x="5422122" y="5568679"/>
            <a:ext cx="763164" cy="705682"/>
          </a:xfrm>
          <a:custGeom>
            <a:avLst/>
            <a:gdLst>
              <a:gd name="connsiteX0" fmla="*/ 6016935 w 6623480"/>
              <a:gd name="connsiteY0" fmla="*/ 4670403 h 4670403"/>
              <a:gd name="connsiteX1" fmla="*/ 6016935 w 6623480"/>
              <a:gd name="connsiteY1" fmla="*/ 0 h 4670403"/>
              <a:gd name="connsiteX2" fmla="*/ 0 w 6623480"/>
              <a:gd name="connsiteY2" fmla="*/ 0 h 4670403"/>
              <a:gd name="connsiteX3" fmla="*/ 0 w 6623480"/>
              <a:gd name="connsiteY3" fmla="*/ 4233690 h 4670403"/>
              <a:gd name="connsiteX4" fmla="*/ 6623480 w 6623480"/>
              <a:gd name="connsiteY4" fmla="*/ 4233690 h 467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3480" h="4670403">
                <a:moveTo>
                  <a:pt x="6016935" y="4670403"/>
                </a:moveTo>
                <a:lnTo>
                  <a:pt x="6016935" y="0"/>
                </a:lnTo>
                <a:lnTo>
                  <a:pt x="0" y="0"/>
                </a:lnTo>
                <a:lnTo>
                  <a:pt x="0" y="4233690"/>
                </a:lnTo>
                <a:lnTo>
                  <a:pt x="6623480" y="4233690"/>
                </a:lnTo>
              </a:path>
            </a:pathLst>
          </a:custGeom>
          <a:noFill/>
          <a:ln w="1212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914400" y="962429"/>
            <a:ext cx="4095750" cy="677252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700" b="1" spc="209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一、开发理念</a:t>
            </a:r>
            <a:endParaRPr lang="zh-CN" altLang="en-US" sz="3700" b="1" spc="209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12"/>
            </p:custDataLst>
          </p:nvPr>
        </p:nvSpPr>
        <p:spPr>
          <a:xfrm>
            <a:off x="914400" y="1932940"/>
            <a:ext cx="4095750" cy="38665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0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ENF-2205高浓白是独特设计的聚氨酯凹版白墨，高浓度设计，浅版化印刷</a:t>
            </a:r>
            <a:r>
              <a:rPr lang="zh-CN" altLang="en-US" sz="20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0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与其他白墨相比，在</a:t>
            </a:r>
            <a:r>
              <a:rPr lang="en-US" altLang="zh-CN" sz="20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达到同样的印刷效果</a:t>
            </a:r>
            <a:r>
              <a:rPr lang="zh-CN" altLang="en-US" sz="20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的情况下</a:t>
            </a:r>
            <a:r>
              <a:rPr lang="en-US" altLang="zh-CN" sz="20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，可以有效降低印刷综合成本、减少VOCs排放，为建立循环型社会和环境保护做出贡献。</a:t>
            </a:r>
            <a:endParaRPr lang="en-US" altLang="zh-CN" sz="20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0">
              <a:srgbClr val="FFFF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599" t="26815" r="5263" b="15789"/>
          <a:stretch>
            <a:fillRect/>
          </a:stretch>
        </p:blipFill>
        <p:spPr>
          <a:xfrm rot="10800000">
            <a:off x="8877300" y="4182110"/>
            <a:ext cx="3314700" cy="2675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599" t="26815" r="5263" b="15789"/>
          <a:stretch>
            <a:fillRect/>
          </a:stretch>
        </p:blipFill>
        <p:spPr>
          <a:xfrm>
            <a:off x="0" y="0"/>
            <a:ext cx="2299855" cy="18563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内容占位符 2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838200" y="1825625"/>
            <a:ext cx="9473565" cy="4351655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、用途广泛，可用于快餐食品、煮沸、蒸煮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、适用于多种膜材（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PET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NY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BOPP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）印刷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、有效改善了苯酮等化学物质造成的环境污染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、印刷残留非常低，特别适用于食品包装印刷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、印刷适性良好，从中速（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180m/min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）到高速（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350m/min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以上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印刷速度跨度较大领域。</a:t>
            </a:r>
            <a:endParaRPr lang="zh-CN" altLang="en-US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914400" y="962429"/>
            <a:ext cx="4095750" cy="677252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700" b="1" spc="209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二、产品特性</a:t>
            </a:r>
            <a:endParaRPr lang="zh-CN" altLang="en-US" sz="3700" b="1" spc="209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0">
              <a:srgbClr val="FFFF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5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599" t="26815" r="5263" b="15789"/>
          <a:stretch>
            <a:fillRect/>
          </a:stretch>
        </p:blipFill>
        <p:spPr>
          <a:xfrm rot="10800000">
            <a:off x="8877300" y="4182110"/>
            <a:ext cx="3314700" cy="2675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599" t="26815" r="5263" b="15789"/>
          <a:stretch>
            <a:fillRect/>
          </a:stretch>
        </p:blipFill>
        <p:spPr>
          <a:xfrm>
            <a:off x="0" y="0"/>
            <a:ext cx="2299855" cy="18563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660399" y="3586021"/>
          <a:ext cx="10805790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575"/>
                <a:gridCol w="1028135"/>
                <a:gridCol w="1028135"/>
                <a:gridCol w="1028135"/>
                <a:gridCol w="1028135"/>
                <a:gridCol w="1028135"/>
                <a:gridCol w="1028135"/>
                <a:gridCol w="1028135"/>
                <a:gridCol w="1028135"/>
                <a:gridCol w="1028135"/>
              </a:tblGrid>
              <a:tr h="472440"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稀释率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80%</a:t>
                      </a:r>
                      <a:endParaRPr lang="en-US" altLang="zh-CN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90%</a:t>
                      </a:r>
                      <a:endParaRPr lang="en-US" altLang="zh-CN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100%</a:t>
                      </a:r>
                      <a:endParaRPr lang="en-US" altLang="zh-CN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110%</a:t>
                      </a:r>
                      <a:endParaRPr lang="en-US" altLang="zh-CN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120%</a:t>
                      </a:r>
                      <a:endParaRPr lang="en-US" altLang="zh-CN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130%</a:t>
                      </a:r>
                      <a:endParaRPr lang="en-US" altLang="zh-CN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140%</a:t>
                      </a:r>
                      <a:endParaRPr lang="en-US" altLang="zh-CN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150%</a:t>
                      </a:r>
                      <a:endParaRPr lang="en-US" altLang="zh-CN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160%</a:t>
                      </a:r>
                      <a:endParaRPr lang="en-US" altLang="zh-CN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ENF-2205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15.38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14.52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14.07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13.44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13.03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12.62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12.38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12.15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11.96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ENF-1201T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13.44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12.54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12.23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12.11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11.93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——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——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——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——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内容占位符 2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838200" y="1825625"/>
            <a:ext cx="11101070" cy="1603375"/>
          </a:xfrm>
          <a:prstGeom prst="rect">
            <a:avLst/>
          </a:prstGeom>
        </p:spPr>
        <p:txBody>
          <a:bodyPr vert="horz" wrap="square" lIns="90170" tIns="46990" rIns="90170" bIns="4699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3.1 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油墨耐冲稀性好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、固含量高（常规白墨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42±1%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，高浓白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56±1%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、可添加的溶剂多（不同稀释率对应的粘度）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914400" y="880110"/>
            <a:ext cx="7558405" cy="677545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 fontScale="92500"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700" b="1" spc="209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三、有效降低印刷综合成本及分析</a:t>
            </a:r>
            <a:endParaRPr lang="zh-CN" altLang="en-US" sz="3700" b="1" spc="209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4400" y="5648960"/>
            <a:ext cx="100291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注：以上数据测试是采用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乙酸乙酯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异丙醇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= 9:1 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稀释，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ZC3# 25±1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℃测量。</a:t>
            </a:r>
            <a:endParaRPr lang="zh-CN" altLang="en-US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0">
              <a:srgbClr val="FFFF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599" t="26815" r="5263" b="15789"/>
          <a:stretch>
            <a:fillRect/>
          </a:stretch>
        </p:blipFill>
        <p:spPr>
          <a:xfrm rot="10800000">
            <a:off x="8877300" y="4182110"/>
            <a:ext cx="3314700" cy="2675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599" t="26815" r="5263" b="15789"/>
          <a:stretch>
            <a:fillRect/>
          </a:stretch>
        </p:blipFill>
        <p:spPr>
          <a:xfrm>
            <a:off x="0" y="0"/>
            <a:ext cx="2299855" cy="18563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标题 1"/>
          <p:cNvSpPr txBox="1"/>
          <p:nvPr>
            <p:custDataLst>
              <p:tags r:id="rId7"/>
            </p:custDataLst>
          </p:nvPr>
        </p:nvSpPr>
        <p:spPr>
          <a:xfrm>
            <a:off x="838200" y="1604010"/>
            <a:ext cx="10515600" cy="2693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fontAlgn="auto">
              <a:lnSpc>
                <a:spcPct val="120000"/>
              </a:lnSpc>
              <a:spcAft>
                <a:spcPct val="0"/>
              </a:spcAft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3.2 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油墨的转移性好</a:t>
            </a:r>
            <a:endParaRPr lang="zh-CN" altLang="en-US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、稀释粘度匹配不同印刷机速，保证油墨的良好转移。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20000"/>
              </a:lnSpc>
              <a:spcAft>
                <a:spcPct val="0"/>
              </a:spcAft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机速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180-220m/min     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稀释粘度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13~14S/ZC3#;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20000"/>
              </a:lnSpc>
              <a:spcAft>
                <a:spcPct val="0"/>
              </a:spcAft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220~300m/min                  12.5~13S/ZC3#;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20000"/>
              </a:lnSpc>
              <a:spcAft>
                <a:spcPct val="0"/>
              </a:spcAft>
              <a:buNone/>
            </a:pP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≥300m/min                        12~12.5S/ZC3#;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B、激光</a:t>
            </a:r>
            <a:r>
              <a:rPr lang="zh-CN" altLang="en-US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版上应用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7" name="内容占位符 7"/>
          <p:cNvGraphicFramePr/>
          <p:nvPr>
            <p:custDataLst>
              <p:tags r:id="rId8"/>
            </p:custDataLst>
          </p:nvPr>
        </p:nvGraphicFramePr>
        <p:xfrm>
          <a:off x="836930" y="4297798"/>
          <a:ext cx="10739106" cy="123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45"/>
                <a:gridCol w="1692612"/>
                <a:gridCol w="943583"/>
                <a:gridCol w="1517515"/>
                <a:gridCol w="1420238"/>
                <a:gridCol w="1321503"/>
                <a:gridCol w="1502410"/>
              </a:tblGrid>
              <a:tr h="4768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油墨</a:t>
                      </a:r>
                      <a:endParaRPr lang="zh-CN" altLang="en-US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版辊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版深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油墨用量</a:t>
                      </a:r>
                      <a:endParaRPr lang="zh-CN" altLang="en-US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溶剂用量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合计用量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用量降低</a:t>
                      </a: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%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传统白墨</a:t>
                      </a: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</a:t>
                      </a:r>
                      <a:endParaRPr lang="zh-CN" altLang="en-US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电雕标准版</a:t>
                      </a:r>
                      <a:endParaRPr lang="zh-CN" altLang="en-US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en-US" altLang="zh-CN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4.14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3.72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7.86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ENF-2205</a:t>
                      </a:r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（高浓白）</a:t>
                      </a:r>
                      <a:endParaRPr lang="zh-CN" altLang="en-US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光雕浅网版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14</a:t>
                      </a:r>
                      <a:endParaRPr lang="en-US" altLang="zh-CN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2.12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2.08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4.20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46%</a:t>
                      </a:r>
                      <a:endParaRPr lang="en-US" altLang="zh-CN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标题 1"/>
          <p:cNvSpPr txBox="1"/>
          <p:nvPr/>
        </p:nvSpPr>
        <p:spPr>
          <a:xfrm>
            <a:off x="836930" y="5809615"/>
            <a:ext cx="10515600" cy="554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注：</a:t>
            </a:r>
            <a:r>
              <a:rPr lang="en-US" altLang="zh-CN" sz="1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ENF-2205</a:t>
            </a:r>
            <a:r>
              <a:rPr lang="zh-CN" altLang="en-US" sz="1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高浓白用激光版</a:t>
            </a:r>
            <a:r>
              <a:rPr lang="en-US" altLang="zh-CN" sz="1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1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μm版深的浅版，就可以达到普通白墨使用</a:t>
            </a:r>
            <a:r>
              <a:rPr lang="en-US" altLang="zh-CN" sz="1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45</a:t>
            </a:r>
            <a:r>
              <a:rPr lang="zh-CN" altLang="en-US" sz="19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μm版深印版的印刷效果，达到相同的遮盖率。</a:t>
            </a:r>
            <a:endParaRPr lang="zh-CN" altLang="en-US" sz="19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838200" y="2402205"/>
            <a:ext cx="10515600" cy="4604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914400" y="880110"/>
            <a:ext cx="7558405" cy="677545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 fontScale="92500"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700" b="1" spc="209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三、有效降低印刷综合成本及分析</a:t>
            </a:r>
            <a:endParaRPr lang="zh-CN" altLang="en-US" sz="3700" b="1" spc="209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0">
              <a:srgbClr val="FFFF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599" t="26815" r="5263" b="15789"/>
          <a:stretch>
            <a:fillRect/>
          </a:stretch>
        </p:blipFill>
        <p:spPr>
          <a:xfrm rot="10800000">
            <a:off x="8877300" y="4182110"/>
            <a:ext cx="3314700" cy="2675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599" t="26815" r="5263" b="15789"/>
          <a:stretch>
            <a:fillRect/>
          </a:stretch>
        </p:blipFill>
        <p:spPr>
          <a:xfrm>
            <a:off x="0" y="0"/>
            <a:ext cx="2299855" cy="18563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graphicFrame>
        <p:nvGraphicFramePr>
          <p:cNvPr id="4" name="内容占位符 3"/>
          <p:cNvGraphicFramePr>
            <a:graphicFrameLocks noGrp="1" noChangeAspect="1"/>
          </p:cNvGraphicFramePr>
          <p:nvPr>
            <p:ph idx="4294967295"/>
            <p:custDataLst>
              <p:tags r:id="rId7"/>
            </p:custDataLst>
          </p:nvPr>
        </p:nvGraphicFramePr>
        <p:xfrm>
          <a:off x="82550" y="2743200"/>
          <a:ext cx="12036425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Worksheet" r:id="rId8" imgW="8416290" imgH="1887220" progId="Excel.Sheet.8">
                  <p:embed/>
                </p:oleObj>
              </mc:Choice>
              <mc:Fallback>
                <p:oleObj name="Worksheet" r:id="rId8" imgW="8416290" imgH="1887220" progId="Excel.Sheet.8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550" y="2743200"/>
                        <a:ext cx="12036425" cy="269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标题 1"/>
          <p:cNvSpPr txBox="1"/>
          <p:nvPr>
            <p:custDataLst>
              <p:tags r:id="rId10"/>
            </p:custDataLst>
          </p:nvPr>
        </p:nvSpPr>
        <p:spPr>
          <a:xfrm>
            <a:off x="838200" y="1780540"/>
            <a:ext cx="10515600" cy="497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3.3  </a:t>
            </a:r>
            <a:r>
              <a:rPr lang="zh-CN" altLang="en-US" sz="27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产品测试综合使用成本</a:t>
            </a:r>
            <a:endParaRPr lang="zh-CN" altLang="en-US" sz="27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914400" y="880110"/>
            <a:ext cx="7558405" cy="677545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 fontScale="92500"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700" b="1" spc="209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三、有效降低印刷综合成本及分析</a:t>
            </a:r>
            <a:endParaRPr lang="zh-CN" altLang="en-US" sz="3700" b="1" spc="209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599" t="26815" r="5263" b="15789"/>
          <a:stretch>
            <a:fillRect/>
          </a:stretch>
        </p:blipFill>
        <p:spPr>
          <a:xfrm rot="10800000">
            <a:off x="8877300" y="4182110"/>
            <a:ext cx="3314700" cy="2675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599" t="26815" r="5263" b="15789"/>
          <a:stretch>
            <a:fillRect/>
          </a:stretch>
        </p:blipFill>
        <p:spPr>
          <a:xfrm>
            <a:off x="0" y="0"/>
            <a:ext cx="2299855" cy="18563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标题 1"/>
          <p:cNvSpPr txBox="1"/>
          <p:nvPr>
            <p:custDataLst>
              <p:tags r:id="rId7"/>
            </p:custDataLst>
          </p:nvPr>
        </p:nvSpPr>
        <p:spPr>
          <a:xfrm>
            <a:off x="838200" y="1780540"/>
            <a:ext cx="10515600" cy="497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3.4  </a:t>
            </a:r>
            <a:r>
              <a:rPr lang="zh-CN" altLang="en-US" sz="27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产品测试综合使用分析</a:t>
            </a:r>
            <a:endParaRPr lang="zh-CN" altLang="en-US" sz="27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914400" y="880110"/>
            <a:ext cx="7558405" cy="677545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 fontScale="92500"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700" b="1" spc="209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三、有效降低印刷综合成本及分析</a:t>
            </a:r>
            <a:endParaRPr lang="zh-CN" altLang="en-US" sz="3700" b="1" spc="209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 txBox="1"/>
          <p:nvPr>
            <p:custDataLst>
              <p:tags r:id="rId9"/>
            </p:custDataLst>
          </p:nvPr>
        </p:nvSpPr>
        <p:spPr>
          <a:xfrm>
            <a:off x="838200" y="2501264"/>
            <a:ext cx="10515600" cy="2812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3.1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表可见，</a:t>
            </a:r>
            <a:b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b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(1)ENF-2205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对比传统白墨</a:t>
            </a:r>
            <a:r>
              <a:rPr lang="en-US" altLang="zh-CN" sz="21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A,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原墨使用减少</a:t>
            </a:r>
            <a:r>
              <a:rPr lang="en-US" altLang="zh-CN" sz="2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50%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，溶剂使用减少</a:t>
            </a:r>
            <a:r>
              <a:rPr lang="en-US" altLang="zh-CN" sz="2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45.4%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，油墨和溶剂使用合计减少</a:t>
            </a:r>
            <a:r>
              <a:rPr lang="en-US" altLang="zh-CN" sz="2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48.2%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en-US" altLang="zh-CN" sz="21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1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1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满版白的情况下，降低成本</a:t>
            </a:r>
            <a:r>
              <a:rPr lang="en-US" altLang="zh-CN" sz="2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0.0426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/m</a:t>
            </a:r>
            <a:r>
              <a:rPr lang="en-US" altLang="zh-CN" sz="2100" baseline="30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 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en-US" altLang="zh-CN" sz="2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41.8%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);</a:t>
            </a:r>
            <a:endParaRPr lang="en-US" altLang="zh-CN" sz="21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1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1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</a:t>
            </a:r>
            <a:r>
              <a:rPr lang="zh-CN" altLang="en-US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降低原墨和稀释剂总的</a:t>
            </a:r>
            <a:r>
              <a:rPr lang="en-US" altLang="zh-CN" sz="21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VOC</a:t>
            </a:r>
            <a:r>
              <a:rPr lang="en-US" altLang="zh-CN" sz="21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52.4%</a:t>
            </a:r>
            <a:endParaRPr lang="en-US" altLang="zh-CN" sz="21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7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0">
              <a:srgbClr val="FFFF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5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599" t="26815" r="5263" b="15789"/>
          <a:stretch>
            <a:fillRect/>
          </a:stretch>
        </p:blipFill>
        <p:spPr>
          <a:xfrm rot="10800000">
            <a:off x="8877300" y="4182110"/>
            <a:ext cx="3314700" cy="2675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14" descr="templates\docerresourceshop\icons\\31393935333135313b31393938313930353bd2b5bca8d7f8b1ead6e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599" t="26815" r="5263" b="15789"/>
          <a:stretch>
            <a:fillRect/>
          </a:stretch>
        </p:blipFill>
        <p:spPr>
          <a:xfrm>
            <a:off x="0" y="0"/>
            <a:ext cx="2299855" cy="18563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04" h="8316">
                <a:moveTo>
                  <a:pt x="0" y="0"/>
                </a:moveTo>
                <a:lnTo>
                  <a:pt x="10304" y="0"/>
                </a:lnTo>
                <a:lnTo>
                  <a:pt x="10304" y="8316"/>
                </a:lnTo>
                <a:lnTo>
                  <a:pt x="0" y="83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10058436" y="5181619"/>
            <a:ext cx="1524012" cy="762006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609555" y="2190744"/>
            <a:ext cx="1524012" cy="762006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t="15014" b="15014"/>
          <a:stretch>
            <a:fillRect/>
          </a:stretch>
        </p:blipFill>
        <p:spPr>
          <a:xfrm rot="10800000">
            <a:off x="1676368" y="1885941"/>
            <a:ext cx="3505225" cy="43624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80" h="7200">
                <a:moveTo>
                  <a:pt x="0" y="0"/>
                </a:moveTo>
                <a:lnTo>
                  <a:pt x="6480" y="0"/>
                </a:lnTo>
                <a:lnTo>
                  <a:pt x="648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lum bright="24000" contrast="18000"/>
          </a:blip>
          <a:srcRect t="19556" b="19556"/>
          <a:stretch>
            <a:fillRect/>
          </a:stretch>
        </p:blipFill>
        <p:spPr>
          <a:xfrm rot="16200000">
            <a:off x="5972194" y="1704940"/>
            <a:ext cx="4362450" cy="4724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80" h="7200">
                <a:moveTo>
                  <a:pt x="0" y="0"/>
                </a:moveTo>
                <a:lnTo>
                  <a:pt x="6480" y="0"/>
                </a:lnTo>
                <a:lnTo>
                  <a:pt x="648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914400" y="880110"/>
            <a:ext cx="7558405" cy="677545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700" b="1" spc="209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四、应用案例</a:t>
            </a:r>
            <a:endParaRPr lang="zh-CN" altLang="en-US" sz="3700" b="1" spc="209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1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2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3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9149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9149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0"/>
  <p:tag name="KSO_WM_TAG_VERSION" val="1.0"/>
  <p:tag name="KSO_WM_BEAUTIFY_FLAG" val="#wm#"/>
  <p:tag name="KSO_WM_TEMPLATE_CATEGORY" val="custom"/>
  <p:tag name="KSO_WM_TEMPLATE_INDEX" val="20229149"/>
  <p:tag name="KSO_WM_TEMPLATE_THUMBS_INDEX" val="1、5、6、7、9、10"/>
</p:tagLst>
</file>

<file path=ppt/tags/tag154.xml><?xml version="1.0" encoding="utf-8"?>
<p:tagLst xmlns:p="http://schemas.openxmlformats.org/presentationml/2006/main">
  <p:tag name="KSO_WM_UNIT_ISCONTENTSTITLE" val="0"/>
  <p:tag name="KSO_WM_UNIT_ISNUMDGMTITLE" val="0"/>
  <p:tag name="KSO_WM_UNIT_PRESET_TEXT" val="年度&#10;工作总结汇报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9149_1*a*1"/>
  <p:tag name="KSO_WM_TEMPLATE_CATEGORY" val="custom"/>
  <p:tag name="KSO_WM_TEMPLATE_INDEX" val="20229149"/>
  <p:tag name="KSO_WM_UNIT_LAYERLEVEL" val="1"/>
  <p:tag name="KSO_WM_TAG_VERSION" val="1.0"/>
  <p:tag name="KSO_WM_BEAUTIFY_FLAG" val="#wm#"/>
  <p:tag name="KSO_WM_UNIT_TEXT_FILL_FORE_SCHEMECOLOR_INDEX_1_BRIGHTNESS" val="-0.25"/>
  <p:tag name="KSO_WM_UNIT_TEXT_FILL_FORE_SCHEMECOLOR_INDEX_1" val="5"/>
  <p:tag name="KSO_WM_UNIT_TEXT_FILL_FORE_SCHEMECOLOR_INDEX_1_POS" val="0"/>
  <p:tag name="KSO_WM_UNIT_TEXT_FILL_FORE_SCHEMECOLOR_INDEX_1_TRANS" val="0"/>
  <p:tag name="KSO_WM_UNIT_TEXT_FILL_FORE_SCHEMECOLOR_INDEX_2_BRIGHTNESS" val="-0.5"/>
  <p:tag name="KSO_WM_UNIT_TEXT_FILL_FORE_SCHEMECOLOR_INDEX_2" val="5"/>
  <p:tag name="KSO_WM_UNIT_TEXT_FILL_FORE_SCHEMECOLOR_INDEX_2_POS" val="0.74"/>
  <p:tag name="KSO_WM_UNIT_TEXT_FILL_FORE_SCHEMECOLOR_INDEX_2_TRANS" val="0"/>
  <p:tag name="KSO_WM_UNIT_TEXT_FILL_GRADIENT_TYPE" val="0"/>
  <p:tag name="KSO_WM_UNIT_TEXT_FILL_GRADIENT_ANGLE" val="45"/>
  <p:tag name="KSO_WM_UNIT_TEXT_FILL_GRADIENT_DIRECTION" val="0"/>
  <p:tag name="KSO_WM_UNIT_TEXT_FILL_TYPE" val="3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PRESET_TEXT" val="Annual Work Summary Report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9149_1*b*1"/>
  <p:tag name="KSO_WM_TEMPLATE_CATEGORY" val="custom"/>
  <p:tag name="KSO_WM_TEMPLATE_INDEX" val="20229149"/>
  <p:tag name="KSO_WM_UNIT_LAYERLEVEL" val="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9149_1*i*1"/>
  <p:tag name="KSO_WM_TEMPLATE_CATEGORY" val="custom"/>
  <p:tag name="KSO_WM_TEMPLATE_INDEX" val="20229149"/>
  <p:tag name="KSO_WM_UNIT_LAYERLEVEL" val="1"/>
  <p:tag name="KSO_WM_TAG_VERSION" val="1.0"/>
  <p:tag name="KSO_WM_BEAUTIFY_FLAG" val="#wm#"/>
  <p:tag name="KSO_WM_UNIT_TEXT_FILL_FORE_SCHEMECOLOR_INDEX_BRIGHTNESS" val="0"/>
  <p:tag name="KSO_WM_UNIT_TEXT_FILL_FORE_SCHEMECOLOR_INDEX" val="2"/>
  <p:tag name="KSO_WM_UNIT_TEXT_FILL_TYPE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29149_1*i*2"/>
  <p:tag name="KSO_WM_TEMPLATE_CATEGORY" val="custom"/>
  <p:tag name="KSO_WM_TEMPLATE_INDEX" val="20229149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29149_1*i*3"/>
  <p:tag name="KSO_WM_TEMPLATE_CATEGORY" val="custom"/>
  <p:tag name="KSO_WM_TEMPLATE_INDEX" val="20229149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29149_1*i*4"/>
  <p:tag name="KSO_WM_TEMPLATE_CATEGORY" val="custom"/>
  <p:tag name="KSO_WM_TEMPLATE_INDEX" val="20229149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ID" val="custom20229149_1"/>
  <p:tag name="KSO_WM_TEMPLATE_SUBCATEGORY" val="0"/>
  <p:tag name="KSO_WM_TEMPLATE_MASTER_TYPE" val="1"/>
  <p:tag name="KSO_WM_TEMPLATE_COLOR_TYPE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29149"/>
  <p:tag name="KSO_WM_SLIDE_LAYOUT" val="a_b"/>
  <p:tag name="KSO_WM_SLIDE_LAYOUT_CNT" val="1_1"/>
  <p:tag name="KSO_WM_TEMPLATE_THUMBS_INDEX" val="1、5、6、7、9、10"/>
  <p:tag name="KSO_WM_SPECIAL_SOURCE" val="bdnull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29149_3*i*1"/>
  <p:tag name="KSO_WM_TEMPLATE_CATEGORY" val="custom"/>
  <p:tag name="KSO_WM_TEMPLATE_INDEX" val="20229149"/>
  <p:tag name="KSO_WM_UNIT_LAYERLEVEL" val="1"/>
  <p:tag name="KSO_WM_TAG_VERSION" val="1.0"/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37"/>
  <p:tag name="KSO_WM_UNIT_FILL_FORE_SCHEMECOLOR_INDEX_2_BRIGHTNESS" val="0"/>
  <p:tag name="KSO_WM_UNIT_FILL_FORE_SCHEMECOLOR_INDEX_2" val="5"/>
  <p:tag name="KSO_WM_UNIT_FILL_FORE_SCHEMECOLOR_INDEX_2_POS" val="0.72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29149_3*i*2"/>
  <p:tag name="KSO_WM_TEMPLATE_CATEGORY" val="custom"/>
  <p:tag name="KSO_WM_TEMPLATE_INDEX" val="20229149"/>
  <p:tag name="KSO_WM_UNIT_LAYERLEVEL" val="1"/>
  <p:tag name="KSO_WM_TAG_VERSION" val="1.0"/>
  <p:tag name="KSO_WM_BEAUTIFY_FLAG" val="#wm#"/>
  <p:tag name="KSO_WM_UNIT_USESOURCEFORMAT_APPLY" val="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29149_3*i*3"/>
  <p:tag name="KSO_WM_TEMPLATE_CATEGORY" val="custom"/>
  <p:tag name="KSO_WM_TEMPLATE_INDEX" val="20229149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29149_3*i*4"/>
  <p:tag name="KSO_WM_TEMPLATE_CATEGORY" val="custom"/>
  <p:tag name="KSO_WM_TEMPLATE_INDEX" val="20229149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65.xml><?xml version="1.0" encoding="utf-8"?>
<p:tagLst xmlns:p="http://schemas.openxmlformats.org/presentationml/2006/main">
  <p:tag name="KSO_WM_UNIT_ISCONTENTSTITLE" val="1"/>
  <p:tag name="KSO_WM_UNIT_ISNUMDGMTITLE" val="0"/>
  <p:tag name="KSO_WM_UNIT_PRESET_TEXT" val="目 录"/>
  <p:tag name="KSO_WM_UNIT_NOCLEAR" val="1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29149_3*a*1"/>
  <p:tag name="KSO_WM_TEMPLATE_CATEGORY" val="custom"/>
  <p:tag name="KSO_WM_TEMPLATE_INDEX" val="20229149"/>
  <p:tag name="KSO_WM_UNIT_LAYERLEVEL" val="1"/>
  <p:tag name="KSO_WM_TAG_VERSION" val="1.0"/>
  <p:tag name="KSO_WM_BEAUTIFY_FLAG" val="#wm#"/>
  <p:tag name="KSO_WM_UNIT_USESOURCEFORMAT_APPLY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29149_3*i*5"/>
  <p:tag name="KSO_WM_TEMPLATE_CATEGORY" val="custom"/>
  <p:tag name="KSO_WM_TEMPLATE_INDEX" val="20229149"/>
  <p:tag name="KSO_WM_UNIT_LAYERLEVEL" val="1"/>
  <p:tag name="KSO_WM_TAG_VERSION" val="1.0"/>
  <p:tag name="KSO_WM_BEAUTIFY_FLAG" val="#wm#"/>
  <p:tag name="KSO_WM_UNIT_USESOURCEFORMAT_APPLY" val="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29149_3*l_h_i*1_1_1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.8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SHADOW_SCHEMECOLOR_INDEX_BRIGHTNESS" val="0.8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custom20229149_3*l_h_i*1_1_2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69.xml><?xml version="1.0" encoding="utf-8"?>
<p:tagLst xmlns:p="http://schemas.openxmlformats.org/presentationml/2006/main">
  <p:tag name="KSO_WM_UNIT_SUBTYPE" val="a"/>
  <p:tag name="KSO_WM_UNIT_PRESET_TEXT" val="单击&#10;添加文本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29149_3*l_h_f*1_1_1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TEXT_FILL_FORE_SCHEMECOLOR_INDEX_BRIGHTNESS" val="-0.5"/>
  <p:tag name="KSO_WM_UNIT_TEXT_FILL_FORE_SCHEMECOLOR_INDEX" val="5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custom20229149_3*l_h_i*1_1_3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85"/>
  <p:tag name="KSO_WM_UNIT_LINE_FORE_SCHEMECOLOR_INDEX_2_TRANS" val="0"/>
  <p:tag name="KSO_WM_UNIT_LINE_GRADIENT_TYPE" val="0"/>
  <p:tag name="KSO_WM_UNIT_LINE_GRADIENT_ANGLE" val="45"/>
  <p:tag name="KSO_WM_UNIT_LINE_GRADIENT_DIRECTION" val="0"/>
  <p:tag name="KSO_WM_UNIT_LINE_FILL_TYPE" val="5"/>
  <p:tag name="KSO_WM_UNIT_USESOURCEFORMAT_APPLY" val="1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29149_3*l_h_i*1_2_1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.8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SHADOW_SCHEMECOLOR_INDEX_BRIGHTNESS" val="0.8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custom20229149_3*l_h_i*1_2_2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73.xml><?xml version="1.0" encoding="utf-8"?>
<p:tagLst xmlns:p="http://schemas.openxmlformats.org/presentationml/2006/main">
  <p:tag name="KSO_WM_UNIT_SUBTYPE" val="a"/>
  <p:tag name="KSO_WM_UNIT_PRESET_TEXT" val="单击&#10;添加文本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29149_3*l_h_f*1_2_1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TEXT_FILL_FORE_SCHEMECOLOR_INDEX_BRIGHTNESS" val="-0.5"/>
  <p:tag name="KSO_WM_UNIT_TEXT_FILL_FORE_SCHEMECOLOR_INDEX" val="5"/>
  <p:tag name="KSO_WM_UNIT_TEXT_FILL_TYPE" val="1"/>
  <p:tag name="KSO_WM_UNIT_USESOURCEFORMAT_APPLY" val="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custom20229149_3*l_h_i*1_2_3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85"/>
  <p:tag name="KSO_WM_UNIT_LINE_FORE_SCHEMECOLOR_INDEX_2_TRANS" val="0"/>
  <p:tag name="KSO_WM_UNIT_LINE_GRADIENT_TYPE" val="0"/>
  <p:tag name="KSO_WM_UNIT_LINE_GRADIENT_ANGLE" val="45"/>
  <p:tag name="KSO_WM_UNIT_LINE_GRADIENT_DIRECTION" val="0"/>
  <p:tag name="KSO_WM_UNIT_LINE_FILL_TYPE" val="5"/>
  <p:tag name="KSO_WM_UNIT_USESOURCEFORMAT_APPLY" val="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29149_3*l_h_i*1_3_1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.8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SHADOW_SCHEMECOLOR_INDEX_BRIGHTNESS" val="0.8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custom20229149_3*l_h_i*1_3_2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77.xml><?xml version="1.0" encoding="utf-8"?>
<p:tagLst xmlns:p="http://schemas.openxmlformats.org/presentationml/2006/main">
  <p:tag name="KSO_WM_UNIT_SUBTYPE" val="a"/>
  <p:tag name="KSO_WM_UNIT_PRESET_TEXT" val="单击&#10;添加文本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229149_3*l_h_f*1_3_1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TEXT_FILL_FORE_SCHEMECOLOR_INDEX_BRIGHTNESS" val="-0.5"/>
  <p:tag name="KSO_WM_UNIT_TEXT_FILL_FORE_SCHEMECOLOR_INDEX" val="5"/>
  <p:tag name="KSO_WM_UNIT_TEXT_FILL_TYPE" val="1"/>
  <p:tag name="KSO_WM_UNIT_USESOURCEFORMAT_APPLY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custom20229149_3*l_h_i*1_3_3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85"/>
  <p:tag name="KSO_WM_UNIT_LINE_FORE_SCHEMECOLOR_INDEX_2_TRANS" val="0"/>
  <p:tag name="KSO_WM_UNIT_LINE_GRADIENT_TYPE" val="0"/>
  <p:tag name="KSO_WM_UNIT_LINE_GRADIENT_ANGLE" val="45"/>
  <p:tag name="KSO_WM_UNIT_LINE_GRADIENT_DIRECTION" val="0"/>
  <p:tag name="KSO_WM_UNIT_LINE_FILL_TYPE" val="5"/>
  <p:tag name="KSO_WM_UNIT_USESOURCEFORMAT_APPLY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229149_3*l_h_i*1_4_1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.8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SHADOW_SCHEMECOLOR_INDEX_BRIGHTNESS" val="0.8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custom20229149_3*l_h_i*1_4_2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81.xml><?xml version="1.0" encoding="utf-8"?>
<p:tagLst xmlns:p="http://schemas.openxmlformats.org/presentationml/2006/main">
  <p:tag name="KSO_WM_UNIT_SUBTYPE" val="a"/>
  <p:tag name="KSO_WM_UNIT_PRESET_TEXT" val="单击&#10;添加文本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229149_3*l_h_f*1_4_1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TEXT_FILL_FORE_SCHEMECOLOR_INDEX_BRIGHTNESS" val="-0.5"/>
  <p:tag name="KSO_WM_UNIT_TEXT_FILL_FORE_SCHEMECOLOR_INDEX" val="5"/>
  <p:tag name="KSO_WM_UNIT_TEXT_FILL_TYPE" val="1"/>
  <p:tag name="KSO_WM_UNIT_USESOURCEFORMAT_APPLY" val="1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custom20229149_3*l_h_i*1_4_3"/>
  <p:tag name="KSO_WM_TEMPLATE_CATEGORY" val="custom"/>
  <p:tag name="KSO_WM_TEMPLATE_INDEX" val="20229149"/>
  <p:tag name="KSO_WM_UNIT_LAYERLEVEL" val="1_1_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85"/>
  <p:tag name="KSO_WM_UNIT_LINE_FORE_SCHEMECOLOR_INDEX_2_TRANS" val="0"/>
  <p:tag name="KSO_WM_UNIT_LINE_GRADIENT_TYPE" val="0"/>
  <p:tag name="KSO_WM_UNIT_LINE_GRADIENT_ANGLE" val="45"/>
  <p:tag name="KSO_WM_UNIT_LINE_GRADIENT_DIRECTION" val="0"/>
  <p:tag name="KSO_WM_UNIT_LINE_FILL_TYPE" val="5"/>
  <p:tag name="KSO_WM_UNIT_USESOURCEFORMAT_APPLY" val="1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29149"/>
  <p:tag name="KSO_WM_SLIDE_ID" val="custom20229149_3"/>
  <p:tag name="KSO_WM_TEMPLATE_SUBCATEGORY" val="0"/>
  <p:tag name="KSO_WM_TEMPLATE_MASTER_TYPE" val="1"/>
  <p:tag name="KSO_WM_TEMPLATE_COLOR_TYPE" val="0"/>
  <p:tag name="KSO_WM_SLIDE_ITEM_CNT" val="4"/>
  <p:tag name="KSO_WM_SLIDE_INDEX" val="3"/>
  <p:tag name="KSO_WM_TAG_VERSION" val="1.0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SPECIAL_SOURCE" val="bdnull"/>
</p:tagLst>
</file>

<file path=ppt/tags/tag18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8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86.xml><?xml version="1.0" encoding="utf-8"?>
<p:tagLst xmlns:p="http://schemas.openxmlformats.org/presentationml/2006/main">
  <p:tag name="KSO_WM_UNIT_PICTURE_TOWARD" val="1"/>
  <p:tag name="KSO_WM_UNIT_PICTURE_DOCKSIDE" val="rm"/>
  <p:tag name="KSO_WM_UNIT_VALUE" val="1599*198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234_1*ζ_h_d*1_1_1"/>
  <p:tag name="KSO_WM_TEMPLATE_CATEGORY" val="diagram"/>
  <p:tag name="KSO_WM_TEMPLATE_INDEX" val="2021523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87.xml><?xml version="1.0" encoding="utf-8"?>
<p:tagLst xmlns:p="http://schemas.openxmlformats.org/presentationml/2006/main">
  <p:tag name="KSO_WM_UNIT_PICTURE_TOWARD" val="1"/>
  <p:tag name="KSO_WM_UNIT_PICTURE_DOCKSIDE" val="r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234_1*ζ_h_i*1_1_1"/>
  <p:tag name="KSO_WM_TEMPLATE_CATEGORY" val="diagram"/>
  <p:tag name="KSO_WM_TEMPLATE_INDEX" val="2021523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8.xml><?xml version="1.0" encoding="utf-8"?>
<p:tagLst xmlns:p="http://schemas.openxmlformats.org/presentationml/2006/main">
  <p:tag name="KSO_WM_UNIT_PICTURE_TOWARD" val="1"/>
  <p:tag name="KSO_WM_UNIT_PICTURE_DOCKSIDE" val="r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5234_1*ζ_h_i*1_1_2"/>
  <p:tag name="KSO_WM_TEMPLATE_CATEGORY" val="diagram"/>
  <p:tag name="KSO_WM_TEMPLATE_INDEX" val="2021523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97_1*a*1"/>
  <p:tag name="KSO_WM_TEMPLATE_CATEGORY" val="diagram"/>
  <p:tag name="KSO_WM_TEMPLATE_INDEX" val="20217097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f14af1609284ea0b607822725b8c5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5546f7fe9064abe988ac6502b0bb09f"/>
  <p:tag name="KSO_WM_UNIT_TEXT_FILL_FORE_SCHEMECOLOR_INDEX_BRIGHTNESS" val="0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97_1*f*1"/>
  <p:tag name="KSO_WM_TEMPLATE_CATEGORY" val="diagram"/>
  <p:tag name="KSO_WM_TEMPLATE_INDEX" val="2021709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70347f9784f64ccca9123b27c1d2bbd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1d39d7b218794cc0bc8d550570994862"/>
  <p:tag name="KSO_WM_UNIT_TEXT_FILL_FORE_SCHEMECOLOR_INDEX_BRIGHTNESS" val="0.25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191.xml><?xml version="1.0" encoding="utf-8"?>
<p:tagLst xmlns:p="http://schemas.openxmlformats.org/presentationml/2006/main">
  <p:tag name="KSO_WM_SLIDE_BACKGROUND_TYPE" val="general"/>
  <p:tag name="KSO_WM_BEAUTIFY_FLAG" val="#wm#"/>
  <p:tag name="KSO_WM_TEMPLATE_CATEGORY" val="diagram"/>
  <p:tag name="KSO_WM_TEMPLATE_INDEX" val="20217097"/>
  <p:tag name="KSO_WM_SLIDE_ID" val="diagram20217097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a_d_f"/>
  <p:tag name="KSO_WM_SLIDE_LAYOUT_CNT" val="1_1_1"/>
  <p:tag name="KSO_WM_SLIDE_LAYOUT_INFO" val="{&quot;direction&quot;:1,&quot;id&quot;:&quot;2021-04-01T16:16:32&quot;,&quot;maxSize&quot;:{&quot;size1&quot;:57.5},&quot;minSize&quot;:{&quot;size1&quot;:32.6},&quot;normalSize&quot;:{&quot;size1&quot;:41.19375},&quot;subLayout&quot;:[{&quot;id&quot;:&quot;2021-04-01T16:16:32&quot;,&quot;maxSize&quot;:{&quot;size1&quot;:57.731253171850135},&quot;minSize&quot;:{&quot;size1&quot;:22.131253171850133},&quot;normalSize&quot;:{&quot;size1&quot;:24.03125317185013},&quot;subLayout&quot;:[{&quot;id&quot;:&quot;2021-04-01T16:16:32&quot;,&quot;margin&quot;:{&quot;bottom&quot;:0.02600000612437725,&quot;left&quot;:2.5399999618530273,&quot;right&quot;:0.02600000612437725,&quot;top&quot;:1.6929999589920044},&quot;type&quot;:0},{&quot;id&quot;:&quot;2021-04-01T16:16:32&quot;,&quot;margin&quot;:{&quot;bottom&quot;:1.6929999589920044,&quot;left&quot;:2.5399999618530273,&quot;right&quot;:0.02600000612437725,&quot;top&quot;:0.7919999957084656},&quot;type&quot;:0}],&quot;type&quot;:0},{&quot;id&quot;:&quot;2021-04-01T16:16:32&quot;,&quot;margin&quot;:{&quot;bottom&quot;:0,&quot;left&quot;:1.6670000553131104,&quot;right&quot;:0,&quot;top&quot;:0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a57998712faa657abf3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rm&quot;,&quot;ct&quot;],&quot;fill_id&quot;:&quot;8d116bd8b1074587a970747df3fba75a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0c52f29da84d4a8fa032b62f9d0b0d9e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1d610f50166043debd746d9fc47ffedb&quot;,&quot;fill_align&quot;:&quot;lt&quot;,&quot;chip_types&quot;:[&quot;text&quot;]}]]"/>
  <p:tag name="KSO_WM_CHIP_DECFILLPROP" val="[]"/>
  <p:tag name="KSO_WM_SLIDE_TYPE" val="text"/>
  <p:tag name="KSO_WM_SLIDE_SIZE" val="888*540"/>
  <p:tag name="KSO_WM_SLIDE_POSITION" val="72*0"/>
  <p:tag name="KSO_WM_CHIP_GROUPID" val="5fadfa57998712faa657abf2"/>
  <p:tag name="KSO_WM_SLIDE_SUPPORT_FEATURE_TYPE" val="8"/>
  <p:tag name="KSO_WM_SLIDE_SUBTYPE" val="picTxt"/>
  <p:tag name="KSO_WM_TEMPLATE_ASSEMBLE_XID" val="606570604054ed1e2fb814e9"/>
  <p:tag name="KSO_WM_TEMPLATE_ASSEMBLE_GROUPID" val="606570604054ed1e2fb814e9"/>
  <p:tag name="KSO_WM_SPECIAL_SOURCE" val="bdnull"/>
</p:tagLst>
</file>

<file path=ppt/tags/tag19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9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9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97_1*a*1"/>
  <p:tag name="KSO_WM_TEMPLATE_CATEGORY" val="diagram"/>
  <p:tag name="KSO_WM_TEMPLATE_INDEX" val="20217097"/>
  <p:tag name="KSO_WM_UNIT_LAYERLEVEL" val="1"/>
  <p:tag name="KSO_WM_TAG_VERSION" val="1.0"/>
  <p:tag name="KSO_WM_BEAUTIFY_FLAG" val="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f14af1609284ea0b607822725b8c5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5546f7fe9064abe988ac6502b0bb09f"/>
  <p:tag name="KSO_WM_UNIT_TEXT_FILL_FORE_SCHEMECOLOR_INDEX_BRIGHTNESS" val="0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196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19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9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9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97_1*a*1"/>
  <p:tag name="KSO_WM_TEMPLATE_CATEGORY" val="diagram"/>
  <p:tag name="KSO_WM_TEMPLATE_INDEX" val="20217097"/>
  <p:tag name="KSO_WM_UNIT_LAYERLEVEL" val="1"/>
  <p:tag name="KSO_WM_TAG_VERSION" val="1.0"/>
  <p:tag name="KSO_WM_BEAUTIFY_FLAG" val="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f14af1609284ea0b607822725b8c5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5546f7fe9064abe988ac6502b0bb09f"/>
  <p:tag name="KSO_WM_UNIT_TEXT_FILL_FORE_SCHEMECOLOR_INDEX_BRIGHTNESS" val="0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201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20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0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0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05.xml><?xml version="1.0" encoding="utf-8"?>
<p:tagLst xmlns:p="http://schemas.openxmlformats.org/presentationml/2006/main">
  <p:tag name="KSO_WM_UNIT_TABLE_BEAUTIFY" val="smartTable{77755583-0c20-4f0b-91a1-2c186094f2ad}"/>
</p:tagLst>
</file>

<file path=ppt/tags/tag20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97_1*a*1"/>
  <p:tag name="KSO_WM_TEMPLATE_CATEGORY" val="diagram"/>
  <p:tag name="KSO_WM_TEMPLATE_INDEX" val="20217097"/>
  <p:tag name="KSO_WM_UNIT_LAYERLEVEL" val="1"/>
  <p:tag name="KSO_WM_TAG_VERSION" val="1.0"/>
  <p:tag name="KSO_WM_BEAUTIFY_FLAG" val="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f14af1609284ea0b607822725b8c5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5546f7fe9064abe988ac6502b0bb09f"/>
  <p:tag name="KSO_WM_UNIT_TEXT_FILL_FORE_SCHEMECOLOR_INDEX_BRIGHTNESS" val="0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208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20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11.xml><?xml version="1.0" encoding="utf-8"?>
<p:tagLst xmlns:p="http://schemas.openxmlformats.org/presentationml/2006/main">
  <p:tag name="KSO_WM_UNIT_PLACING_PICTURE_USER_VIEWPORT" val="{&quot;height&quot;:5209.141732283464,&quot;width&quot;:18283.387401574804}"/>
</p:tagLst>
</file>

<file path=ppt/tags/tag21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97_1*a*1"/>
  <p:tag name="KSO_WM_TEMPLATE_CATEGORY" val="diagram"/>
  <p:tag name="KSO_WM_TEMPLATE_INDEX" val="20217097"/>
  <p:tag name="KSO_WM_UNIT_LAYERLEVEL" val="1"/>
  <p:tag name="KSO_WM_TAG_VERSION" val="1.0"/>
  <p:tag name="KSO_WM_BEAUTIFY_FLAG" val="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f14af1609284ea0b607822725b8c5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5546f7fe9064abe988ac6502b0bb09f"/>
  <p:tag name="KSO_WM_UNIT_TEXT_FILL_FORE_SCHEMECOLOR_INDEX_BRIGHTNESS" val="0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214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21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1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97_1*a*1"/>
  <p:tag name="KSO_WM_TEMPLATE_CATEGORY" val="diagram"/>
  <p:tag name="KSO_WM_TEMPLATE_INDEX" val="20217097"/>
  <p:tag name="KSO_WM_UNIT_LAYERLEVEL" val="1"/>
  <p:tag name="KSO_WM_TAG_VERSION" val="1.0"/>
  <p:tag name="KSO_WM_BEAUTIFY_FLAG" val="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f14af1609284ea0b607822725b8c5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5546f7fe9064abe988ac6502b0bb09f"/>
  <p:tag name="KSO_WM_UNIT_TEXT_FILL_FORE_SCHEMECOLOR_INDEX_BRIGHTNESS" val="0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21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22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2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159_1*i*1"/>
  <p:tag name="KSO_WM_TEMPLATE_CATEGORY" val="diagram"/>
  <p:tag name="KSO_WM_TEMPLATE_INDEX" val="20213159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785245f4c0984d82872f0908d8b603a4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b5f3a6d3f54349c581dd23aa55863a49&quot;,&quot;X&quot;:{&quot;Pos&quot;:2},&quot;Y&quot;:{&quot;Pos&quot;:2}},&quot;whChangeMode&quot;:0}"/>
  <p:tag name="KSO_WM_CHIP_GROUPID" val="5f5ee1ca4d6848d78f644aed"/>
  <p:tag name="KSO_WM_CHIP_XID" val="5f696761553136823a5e622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"/>
  <p:tag name="KSO_WM_TEMPLATE_ASSEMBLE_XID" val="60656ed94054ed1e2fb8009f"/>
  <p:tag name="KSO_WM_TEMPLATE_ASSEMBLE_GROUPID" val="60656ed94054ed1e2fb8009f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159_1*i*2"/>
  <p:tag name="KSO_WM_TEMPLATE_CATEGORY" val="diagram"/>
  <p:tag name="KSO_WM_TEMPLATE_INDEX" val="20213159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bd62bdb368dd4e4382ea1df58d585fd6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a099935f5338444b9f328e7d91f8b8e7&quot;,&quot;X&quot;:{&quot;Pos&quot;:0},&quot;Y&quot;:{&quot;Pos&quot;:0}},&quot;whChangeMode&quot;:0}"/>
  <p:tag name="KSO_WM_CHIP_GROUPID" val="5f5ee1ca4d6848d78f644aed"/>
  <p:tag name="KSO_WM_CHIP_XID" val="5f696761553136823a5e622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"/>
  <p:tag name="KSO_WM_TEMPLATE_ASSEMBLE_XID" val="60656ed94054ed1e2fb8009f"/>
  <p:tag name="KSO_WM_TEMPLATE_ASSEMBLE_GROUPID" val="60656ed94054ed1e2fb8009f"/>
</p:tagLst>
</file>

<file path=ppt/tags/tag225.xml><?xml version="1.0" encoding="utf-8"?>
<p:tagLst xmlns:p="http://schemas.openxmlformats.org/presentationml/2006/main">
  <p:tag name="KSO_WM_UNIT_VALUE" val="1269*114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159_1*d*1"/>
  <p:tag name="KSO_WM_TEMPLATE_CATEGORY" val="diagram"/>
  <p:tag name="KSO_WM_TEMPLATE_INDEX" val="202131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a099935f5338444b9f328e7d91f8b8e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2efb4e2dce4437c81ff1c7215d642e2"/>
  <p:tag name="KSO_WM_TEMPLATE_ASSEMBLE_XID" val="60656ed94054ed1e2fb8009f"/>
  <p:tag name="KSO_WM_TEMPLATE_ASSEMBLE_GROUPID" val="60656ed94054ed1e2fb8009f"/>
</p:tagLst>
</file>

<file path=ppt/tags/tag226.xml><?xml version="1.0" encoding="utf-8"?>
<p:tagLst xmlns:p="http://schemas.openxmlformats.org/presentationml/2006/main">
  <p:tag name="KSO_WM_UNIT_VALUE" val="1269*114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3159_1*d*2"/>
  <p:tag name="KSO_WM_TEMPLATE_CATEGORY" val="diagram"/>
  <p:tag name="KSO_WM_TEMPLATE_INDEX" val="202131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5f3a6d3f54349c581dd23aa55863a4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a8744f3bed9468ebc0882283e0a7a10"/>
  <p:tag name="KSO_WM_TEMPLATE_ASSEMBLE_XID" val="60656ed94054ed1e2fb8009f"/>
  <p:tag name="KSO_WM_TEMPLATE_ASSEMBLE_GROUPID" val="60656ed94054ed1e2fb8009f"/>
</p:tagLst>
</file>

<file path=ppt/tags/tag2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97_1*a*1"/>
  <p:tag name="KSO_WM_TEMPLATE_CATEGORY" val="diagram"/>
  <p:tag name="KSO_WM_TEMPLATE_INDEX" val="20217097"/>
  <p:tag name="KSO_WM_UNIT_LAYERLEVEL" val="1"/>
  <p:tag name="KSO_WM_TAG_VERSION" val="1.0"/>
  <p:tag name="KSO_WM_BEAUTIFY_FLAG" val="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f14af1609284ea0b607822725b8c5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5546f7fe9064abe988ac6502b0bb09f"/>
  <p:tag name="KSO_WM_UNIT_TEXT_FILL_FORE_SCHEMECOLOR_INDEX_BRIGHTNESS" val="0"/>
  <p:tag name="KSO_WM_UNIT_TEXT_FILL_FORE_SCHEMECOLOR_INDEX" val="13"/>
  <p:tag name="KSO_WM_UNIT_TEXT_FILL_TYPE" val="1"/>
  <p:tag name="KSO_WM_TEMPLATE_ASSEMBLE_XID" val="606570604054ed1e2fb814e9"/>
  <p:tag name="KSO_WM_TEMPLATE_ASSEMBLE_GROUPID" val="606570604054ed1e2fb814e9"/>
</p:tagLst>
</file>

<file path=ppt/tags/tag228.xml><?xml version="1.0" encoding="utf-8"?>
<p:tagLst xmlns:p="http://schemas.openxmlformats.org/presentationml/2006/main">
  <p:tag name="KSO_WM_SLIDE_BACKGROUND_TYPE" val="general"/>
  <p:tag name="KSO_WM_SLIDE_ID" val="diagram202131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3159"/>
  <p:tag name="KSO_WM_SLIDE_LAYOUT" val="a_d"/>
  <p:tag name="KSO_WM_SLIDE_LAYOUT_CNT" val="1_2"/>
  <p:tag name="KSO_WM_TEMPLATE_THUMBS_INDEX" val="1、4、7、12、13、14、15、16、17、18、20、24、25、28、33、36、40、43、44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96761553136823a5e6227"/>
  <p:tag name="KSO_WM_SLIDE_SIZE" val="865*444"/>
  <p:tag name="KSO_WM_SLIDE_POSITION" val="47*4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20:40&quot;,&quot;maxSize&quot;:{&quot;size1&quot;:30.29968620137898},&quot;minSize&quot;:{&quot;size1&quot;:18.999686201378978},&quot;normalSize&quot;:{&quot;size1&quot;:22.055241756934535},&quot;subLayout&quot;:[{&quot;id&quot;:&quot;2021-04-01T15:20:40&quot;,&quot;margin&quot;:{&quot;bottom&quot;:0.02600000612437725,&quot;left&quot;:1.6929999589920044,&quot;right&quot;:1.6929999589920044,&quot;top&quot;:1.6929999589920044},&quot;type&quot;:0},{&quot;direction&quot;:1,&quot;id&quot;:&quot;2021-04-01T15:20:40&quot;,&quot;maxSize&quot;:{&quot;size1&quot;:52.5996342912012},&quot;minSize&quot;:{&quot;size1&quot;:42.5996342912012},&quot;normalSize&quot;:{&quot;size1&quot;:42.5996342912012},&quot;subLayout&quot;:[{&quot;id&quot;:&quot;2021-04-01T15:20:40&quot;,&quot;margin&quot;:{&quot;bottom&quot;:1.6929999589920044,&quot;left&quot;:4.657000541687012,&quot;right&quot;:0.02600000612437725,&quot;top&quot;:1.0319998264312744},&quot;type&quot;:0},{&quot;id&quot;:&quot;2021-04-01T15:20:40&quot;,&quot;margin&quot;:{&quot;bottom&quot;:1.6929999589920044,&quot;left&quot;:1.6670000553131104,&quot;right&quot;:4.655999660491943,&quot;top&quot;:1.0319998264312744},&quot;type&quot;:0}],&quot;type&quot;:0}],&quot;type&quot;:0}"/>
  <p:tag name="KSO_WM_SLIDE_BACKGROUND" val="[&quot;general&quot;]"/>
  <p:tag name="KSO_WM_SLIDE_RATIO" val="1.777778"/>
  <p:tag name="KSO_WM_CHIP_FILLPROP" val="[[{&quot;fill_id&quot;:&quot;deca2c856a2c479fa3af2fcbe1e54fdb&quot;,&quot;fill_align&quot;:&quot;ct&quot;,&quot;text_align&quot;:&quot;ct&quot;,&quot;text_direction&quot;:&quot;horizontal&quot;,&quot;chip_types&quot;:[&quot;header&quot;]},{&quot;fill_id&quot;:&quot;4336c6bf1ad14f4eb6b96d4c9b2954d7&quot;,&quot;fill_align&quot;:&quot;cm&quot;,&quot;text_align&quot;:&quot;cm&quot;,&quot;text_direction&quot;:&quot;horizontal&quot;,&quot;chip_types&quot;:[&quot;picture&quot;]},{&quot;fill_id&quot;:&quot;349ac77317e44f56b68a06042451a9cf&quot;,&quot;fill_align&quot;:&quot;cm&quot;,&quot;text_align&quot;:&quot;cm&quot;,&quot;text_direction&quot;:&quot;horizontal&quot;,&quot;chip_types&quot;:[&quot;picture&quot;]}]]"/>
  <p:tag name="FIXED_XID_TMP" val="5f5ee1ca4d6848d78f644aed"/>
  <p:tag name="KSO_WM_SLIDE_CAN_ADD_NAVIGATION" val="1"/>
  <p:tag name="KSO_WM_CHIP_GROUPID" val="5f5ee1ca4d6848d78f644aed"/>
  <p:tag name="KSO_WM_SLIDE_SUPPORT_FEATURE_TYPE" val="0"/>
  <p:tag name="KSO_WM_TEMPLATE_ASSEMBLE_XID" val="60656ed94054ed1e2fb8009f"/>
  <p:tag name="KSO_WM_TEMPLATE_ASSEMBLE_GROUPID" val="60656ed94054ed1e2fb8009f"/>
  <p:tag name="KSO_WM_SPECIAL_SOURCE" val="bdnull"/>
</p:tagLst>
</file>

<file path=ppt/tags/tag229.xml><?xml version="1.0" encoding="utf-8"?>
<p:tagLst xmlns:p="http://schemas.openxmlformats.org/presentationml/2006/main">
  <p:tag name="COMMONDATA" val="eyJoZGlkIjoiZGMxOTEyMGI5MzA0MzcyNzg4NDRlMDhmZWQ2M2IzZjMifQ=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8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9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CFE6FE"/>
      </a:dk2>
      <a:lt2>
        <a:srgbClr val="FFFFFF"/>
      </a:lt2>
      <a:accent1>
        <a:srgbClr val="1185FE"/>
      </a:accent1>
      <a:accent2>
        <a:srgbClr val="A3E0FF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1127</Words>
  <Application>WPS 演示</Application>
  <PresentationFormat>宽屏</PresentationFormat>
  <Paragraphs>180</Paragraphs>
  <Slides>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华文细黑</vt:lpstr>
      <vt:lpstr>Segoe UI</vt:lpstr>
      <vt:lpstr>汉仪正圆 55简</vt:lpstr>
      <vt:lpstr>Arial Unicode MS</vt:lpstr>
      <vt:lpstr>Calibri</vt:lpstr>
      <vt:lpstr>等线 Light</vt:lpstr>
      <vt:lpstr>等线</vt:lpstr>
      <vt:lpstr>Office 主题​​</vt:lpstr>
      <vt:lpstr>1_Office 主题​​</vt:lpstr>
      <vt:lpstr>Excel.Sheet.8</vt:lpstr>
      <vt:lpstr>ENF-2205 高浓白介绍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ENF-2205高浓白介绍</dc:title>
  <dc:creator>Frank001 lei</dc:creator>
  <cp:lastModifiedBy>Administrator</cp:lastModifiedBy>
  <cp:revision>72</cp:revision>
  <dcterms:created xsi:type="dcterms:W3CDTF">2023-09-14T11:07:00Z</dcterms:created>
  <dcterms:modified xsi:type="dcterms:W3CDTF">2024-03-29T03:37:53Z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CB3AD8B702E54D739F9549789A014BAF_13</vt:lpwstr>
  </property>
  <property fmtid="{D5CDD505-2E9C-101B-9397-08002B2CF9AE}" pid="3" name="KSOProductBuildVer">
    <vt:lpwstr>2052-12.1.0.16417</vt:lpwstr>
  </property>
</Properties>
</file>